
<file path=[Content_Types].xml><?xml version="1.0" encoding="utf-8"?>
<Types xmlns="http://schemas.openxmlformats.org/package/2006/content-types">
  <Default Extension="bin" ContentType="image/png"/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3"/>
  </p:sldMasterIdLst>
  <p:notesMasterIdLst>
    <p:notesMasterId r:id="rId15"/>
  </p:notesMasterIdLst>
  <p:handoutMasterIdLst>
    <p:handoutMasterId r:id="rId16"/>
  </p:handoutMasterIdLst>
  <p:sldIdLst>
    <p:sldId id="261" r:id="rId4"/>
    <p:sldId id="264" r:id="rId5"/>
    <p:sldId id="262" r:id="rId6"/>
    <p:sldId id="263" r:id="rId7"/>
    <p:sldId id="265" r:id="rId8"/>
    <p:sldId id="267" r:id="rId9"/>
    <p:sldId id="266" r:id="rId10"/>
    <p:sldId id="270" r:id="rId11"/>
    <p:sldId id="268" r:id="rId12"/>
    <p:sldId id="269" r:id="rId13"/>
    <p:sldId id="260" r:id="rId14"/>
  </p:sldIdLst>
  <p:sldSz cx="12188825" cy="6858000"/>
  <p:notesSz cx="6858000" cy="9144000"/>
  <p:embeddedFontLst>
    <p:embeddedFont>
      <p:font typeface="AU Passata" panose="020B0503030502030804" pitchFamily="34" charset="77"/>
      <p:regular r:id="rId17"/>
      <p:bold r:id="rId18"/>
    </p:embeddedFont>
    <p:embeddedFont>
      <p:font typeface="AU Passata Light" panose="020B0303030902030804" pitchFamily="34" charset="77"/>
      <p:regular r:id="rId19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Georgia" panose="02040502050405020303" pitchFamily="18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algn="l" rtl="0" fontAlgn="base">
      <a:lnSpc>
        <a:spcPts val="4799"/>
      </a:lnSpc>
      <a:spcBef>
        <a:spcPct val="0"/>
      </a:spcBef>
      <a:spcAft>
        <a:spcPct val="0"/>
      </a:spcAft>
      <a:buFont typeface="AU Passata" pitchFamily="34" charset="0"/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1pPr>
    <a:lvl2pPr marL="609493" algn="l" rtl="0" fontAlgn="base">
      <a:lnSpc>
        <a:spcPts val="4799"/>
      </a:lnSpc>
      <a:spcBef>
        <a:spcPct val="0"/>
      </a:spcBef>
      <a:spcAft>
        <a:spcPct val="0"/>
      </a:spcAft>
      <a:buFont typeface="AU Passata" pitchFamily="34" charset="0"/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2pPr>
    <a:lvl3pPr marL="1218987" algn="l" rtl="0" fontAlgn="base">
      <a:lnSpc>
        <a:spcPts val="4799"/>
      </a:lnSpc>
      <a:spcBef>
        <a:spcPct val="0"/>
      </a:spcBef>
      <a:spcAft>
        <a:spcPct val="0"/>
      </a:spcAft>
      <a:buFont typeface="AU Passata" pitchFamily="34" charset="0"/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3pPr>
    <a:lvl4pPr marL="1828480" algn="l" rtl="0" fontAlgn="base">
      <a:lnSpc>
        <a:spcPts val="4799"/>
      </a:lnSpc>
      <a:spcBef>
        <a:spcPct val="0"/>
      </a:spcBef>
      <a:spcAft>
        <a:spcPct val="0"/>
      </a:spcAft>
      <a:buFont typeface="AU Passata" pitchFamily="34" charset="0"/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4pPr>
    <a:lvl5pPr marL="2437973" algn="l" rtl="0" fontAlgn="base">
      <a:lnSpc>
        <a:spcPts val="4799"/>
      </a:lnSpc>
      <a:spcBef>
        <a:spcPct val="0"/>
      </a:spcBef>
      <a:spcAft>
        <a:spcPct val="0"/>
      </a:spcAft>
      <a:buFont typeface="AU Passata" pitchFamily="34" charset="0"/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5pPr>
    <a:lvl6pPr marL="3047467" algn="l" defTabSz="1218987" rtl="0" eaLnBrk="1" latinLnBrk="0" hangingPunct="1"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6pPr>
    <a:lvl7pPr marL="3656960" algn="l" defTabSz="1218987" rtl="0" eaLnBrk="1" latinLnBrk="0" hangingPunct="1"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7pPr>
    <a:lvl8pPr marL="4266453" algn="l" defTabSz="1218987" rtl="0" eaLnBrk="1" latinLnBrk="0" hangingPunct="1"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8pPr>
    <a:lvl9pPr marL="4875947" algn="l" defTabSz="1218987" rtl="0" eaLnBrk="1" latinLnBrk="0" hangingPunct="1">
      <a:defRPr sz="4799" kern="1200">
        <a:solidFill>
          <a:schemeClr val="tx1"/>
        </a:solidFill>
        <a:latin typeface="AU Passat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D2C9"/>
    <a:srgbClr val="1A1918"/>
    <a:srgbClr val="000000"/>
    <a:srgbClr val="00254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1FF493-BACF-CB44-A6A4-1D82E258E5BE}" v="134" dt="2023-08-07T09:39:46.6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41" autoAdjust="0"/>
    <p:restoredTop sz="93440" autoAdjust="0"/>
  </p:normalViewPr>
  <p:slideViewPr>
    <p:cSldViewPr snapToObjects="1" showGuides="1">
      <p:cViewPr varScale="1">
        <p:scale>
          <a:sx n="204" d="100"/>
          <a:sy n="204" d="100"/>
        </p:scale>
        <p:origin x="1512" y="200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7" d="100"/>
          <a:sy n="87" d="100"/>
        </p:scale>
        <p:origin x="3762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Master" Target="slideMasters/slideMaster1.xml"/><Relationship Id="rId21" Type="http://schemas.openxmlformats.org/officeDocument/2006/relationships/font" Target="fonts/font5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7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fld id="{88DF0C21-DE6B-488F-B9D9-B7FE08733B7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5805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Tx/>
              <a:buNone/>
              <a:defRPr sz="1200"/>
            </a:lvl1pPr>
          </a:lstStyle>
          <a:p>
            <a:pPr>
              <a:defRPr/>
            </a:pPr>
            <a:fld id="{72C160C3-3AB6-49C1-8001-AFDAD271EB5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5039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U Passata" pitchFamily="34" charset="0"/>
        <a:ea typeface="+mn-ea"/>
        <a:cs typeface="Arial" charset="0"/>
      </a:defRPr>
    </a:lvl1pPr>
    <a:lvl2pPr marL="60949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U Passata" pitchFamily="34" charset="0"/>
        <a:ea typeface="+mn-ea"/>
        <a:cs typeface="Arial" charset="0"/>
      </a:defRPr>
    </a:lvl2pPr>
    <a:lvl3pPr marL="1218987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U Passata" pitchFamily="34" charset="0"/>
        <a:ea typeface="+mn-ea"/>
        <a:cs typeface="Arial" charset="0"/>
      </a:defRPr>
    </a:lvl3pPr>
    <a:lvl4pPr marL="182848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U Passata" pitchFamily="34" charset="0"/>
        <a:ea typeface="+mn-ea"/>
        <a:cs typeface="Arial" charset="0"/>
      </a:defRPr>
    </a:lvl4pPr>
    <a:lvl5pPr marL="243797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U Passata" pitchFamily="34" charset="0"/>
        <a:ea typeface="+mn-ea"/>
        <a:cs typeface="Arial" charset="0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2C160C3-3AB6-49C1-8001-AFDAD271EB5B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8743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C160C3-3AB6-49C1-8001-AFDAD271EB5B}" type="slidenum">
              <a:rPr lang="en-GB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124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bin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bin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Farvet baggrund"/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  <a:solidFill>
            <a:srgbClr val="D4D2C9"/>
          </a:solidFill>
        </p:spPr>
      </p:pic>
      <p:sp>
        <p:nvSpPr>
          <p:cNvPr id="34819" name="Title 1"/>
          <p:cNvSpPr>
            <a:spLocks noGrp="1" noChangeArrowheads="1"/>
          </p:cNvSpPr>
          <p:nvPr>
            <p:ph type="ctrTitle"/>
          </p:nvPr>
        </p:nvSpPr>
        <p:spPr>
          <a:xfrm>
            <a:off x="985838" y="2482343"/>
            <a:ext cx="10220325" cy="1661993"/>
          </a:xfrm>
        </p:spPr>
        <p:txBody>
          <a:bodyPr wrap="square" anchor="ctr" anchorCtr="0">
            <a:spAutoFit/>
          </a:bodyPr>
          <a:lstStyle>
            <a:lvl1pPr>
              <a:lnSpc>
                <a:spcPct val="90000"/>
              </a:lnSpc>
              <a:defRPr sz="6000" baseline="0">
                <a:solidFill>
                  <a:srgbClr val="1A1918"/>
                </a:solidFill>
                <a:latin typeface="AU Passata Light" panose="020B0303030902030804" pitchFamily="34" charset="0"/>
              </a:defRPr>
            </a:lvl1pPr>
          </a:lstStyle>
          <a:p>
            <a:r>
              <a:rPr lang="da-DK" dirty="0"/>
              <a:t>Click to edit Master title style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-1973598" y="3082506"/>
            <a:ext cx="18258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da-DK" sz="1000" baseline="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Ændr 2. linje eller ord til</a:t>
            </a:r>
            <a:endParaRPr lang="da-DK"/>
          </a:p>
          <a:p>
            <a:pPr algn="r">
              <a:lnSpc>
                <a:spcPct val="100000"/>
              </a:lnSpc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AU Passata Bold</a:t>
            </a:r>
            <a:endParaRPr lang="da-DK" sz="4799" dirty="0"/>
          </a:p>
        </p:txBody>
      </p:sp>
      <p:sp>
        <p:nvSpPr>
          <p:cNvPr id="34" name="Date_DateCustomA"/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4752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r>
              <a:rPr lang="da-DK" sz="700" b="0" cap="all" baseline="0" dirty="0">
                <a:solidFill>
                  <a:srgbClr val="000000"/>
                </a:solidFill>
                <a:latin typeface="+mn-lt"/>
              </a:rPr>
              <a:t>XX. MÅNED 202X</a:t>
            </a:r>
          </a:p>
        </p:txBody>
      </p:sp>
      <p:sp>
        <p:nvSpPr>
          <p:cNvPr id="36" name="USR_Title"/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4752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r>
              <a:rPr lang="da-DK" sz="700" b="0" cap="all" baseline="0" dirty="0">
                <a:solidFill>
                  <a:srgbClr val="000000"/>
                </a:solidFill>
                <a:latin typeface="+mn-lt"/>
              </a:rPr>
              <a:t>TITEL</a:t>
            </a:r>
          </a:p>
        </p:txBody>
      </p:sp>
      <p:sp>
        <p:nvSpPr>
          <p:cNvPr id="35" name="FLD_Event"/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4476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3420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endParaRPr lang="da-DK" sz="700" b="0" cap="all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7" name="USR_Name"/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444040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3420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r>
              <a:rPr lang="da-DK" sz="700" b="0" cap="all" baseline="0" dirty="0">
                <a:solidFill>
                  <a:srgbClr val="000000"/>
                </a:solidFill>
                <a:latin typeface="+mn-lt"/>
              </a:rPr>
              <a:t>NAVN NAVNESEN</a:t>
            </a:r>
          </a:p>
        </p:txBody>
      </p:sp>
      <p:pic>
        <p:nvPicPr>
          <p:cNvPr id="18" name="Billede streg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tx1">
                <a:tint val="45000"/>
                <a:satMod val="400000"/>
              </a:schemeClr>
            </a:duotone>
            <a:lum bright="-10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200" y="5997600"/>
            <a:ext cx="71734" cy="557999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5" name="Date Placeholder 4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6" name="Footer Placeholder 5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A8D980-4F1C-1CBB-450D-C5D7E76D688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1706" y="5984355"/>
            <a:ext cx="690662" cy="6906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6C68DA9-3DDC-6F64-8EEF-A2D8767E989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48780" y="6155459"/>
            <a:ext cx="2317240" cy="4418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"/>
          <p:cNvSpPr>
            <a:spLocks noGrp="1"/>
          </p:cNvSpPr>
          <p:nvPr>
            <p:ph type="pic" sz="quarter" idx="12" hasCustomPrompt="1"/>
          </p:nvPr>
        </p:nvSpPr>
        <p:spPr>
          <a:xfrm>
            <a:off x="316800" y="316800"/>
            <a:ext cx="5644800" cy="5583600"/>
          </a:xfr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da-DK" dirty="0"/>
              <a:t>Click here and add image via Templafy Image Library</a:t>
            </a:r>
            <a:endParaRPr lang="da-DK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231600" y="316800"/>
            <a:ext cx="5644800" cy="2653200"/>
          </a:xfrm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da-DK" dirty="0"/>
              <a:t>Click here and add image via Templafy Image Library</a:t>
            </a:r>
            <a:endParaRPr lang="da-DK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6231600" y="3237372"/>
            <a:ext cx="5644800" cy="2653200"/>
          </a:xfrm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da-DK" dirty="0"/>
              <a:t>Click here and add image via Templafy Image Library</a:t>
            </a:r>
            <a:endParaRPr lang="da-DK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8" name="Date Placeholder 7" hidden="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9" name="Footer Placeholder 8" hidden="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35702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22" userDrawn="1">
          <p15:clr>
            <a:srgbClr val="A4A3A4"/>
          </p15:clr>
        </p15:guide>
        <p15:guide id="2" pos="3755" userDrawn="1">
          <p15:clr>
            <a:srgbClr val="A4A3A4"/>
          </p15:clr>
        </p15:guide>
        <p15:guide id="3" orient="horz" pos="2039" userDrawn="1">
          <p15:clr>
            <a:srgbClr val="A4A3A4"/>
          </p15:clr>
        </p15:guide>
        <p15:guide id="4" orient="horz" pos="1872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lid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arvet baggrund">
            <a:extLst>
              <a:ext uri="{FF2B5EF4-FFF2-40B4-BE49-F238E27FC236}">
                <a16:creationId xmlns:a16="http://schemas.microsoft.com/office/drawing/2014/main" id="{3731986E-813B-D448-41EC-017E1B1AC084}"/>
              </a:ext>
            </a:extLst>
          </p:cNvPr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4D2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4799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315913" y="315913"/>
            <a:ext cx="11557000" cy="6220354"/>
          </a:xfrm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da-DK" dirty="0"/>
              <a:t>Click here and add image via Templafy Image Library</a:t>
            </a:r>
            <a:endParaRPr lang="da-DK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6" name="Date Placeholder 5" hidden="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7" name="Footer Placeholder 6" hidden="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34947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7AD0FB-60EF-2AE8-A293-0480C8069FD2}"/>
              </a:ext>
            </a:extLst>
          </p:cNvPr>
          <p:cNvSpPr/>
          <p:nvPr userDrawn="1"/>
        </p:nvSpPr>
        <p:spPr bwMode="auto">
          <a:xfrm>
            <a:off x="477788" y="1412776"/>
            <a:ext cx="1224136" cy="504056"/>
          </a:xfrm>
          <a:prstGeom prst="rect">
            <a:avLst/>
          </a:prstGeom>
          <a:solidFill>
            <a:srgbClr val="D4D2C9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da-DK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6" name="Date Placeholder 5" hidden="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8" name="Footer Placeholder 7" hidden="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Text Placeholder 61"/>
          <p:cNvSpPr>
            <a:spLocks noGrp="1"/>
          </p:cNvSpPr>
          <p:nvPr>
            <p:ph type="body" sz="quarter" idx="16" hasCustomPrompt="1"/>
          </p:nvPr>
        </p:nvSpPr>
        <p:spPr>
          <a:xfrm>
            <a:off x="1845940" y="1340768"/>
            <a:ext cx="8496944" cy="3744416"/>
          </a:xfrm>
        </p:spPr>
        <p:txBody>
          <a:bodyPr anchor="ctr"/>
          <a:lstStyle>
            <a:lvl1pPr marL="432000" indent="-432000" algn="ctr">
              <a:lnSpc>
                <a:spcPct val="107000"/>
              </a:lnSpc>
              <a:buSzPct val="250000"/>
              <a:buFontTx/>
              <a:buBlip>
                <a:blip r:embed="rId2"/>
              </a:buBlip>
              <a:defRPr sz="2800">
                <a:latin typeface="Georgia" panose="02040502050405020303" pitchFamily="18" charset="0"/>
              </a:defRPr>
            </a:lvl1pPr>
            <a:lvl2pPr marL="216000" indent="-216000" algn="ctr">
              <a:lnSpc>
                <a:spcPct val="99000"/>
              </a:lnSpc>
              <a:buFont typeface="Arial" panose="020B0604020202020204" pitchFamily="34" charset="0"/>
              <a:buChar char="-"/>
              <a:defRPr sz="2000" cap="all" baseline="0">
                <a:latin typeface="Georgia" panose="02040502050405020303" pitchFamily="18" charset="0"/>
              </a:defRPr>
            </a:lvl2pPr>
            <a:lvl3pPr algn="ctr">
              <a:buFontTx/>
              <a:buNone/>
              <a:defRPr/>
            </a:lvl3pPr>
          </a:lstStyle>
          <a:p>
            <a:pPr lvl="0"/>
            <a:r>
              <a:rPr lang="da-DK" dirty="0"/>
              <a:t>Click to add Quote text, for next level ENTER and TAB</a:t>
            </a:r>
          </a:p>
          <a:p>
            <a:pPr lvl="1"/>
            <a:r>
              <a:rPr lang="da-DK" dirty="0"/>
              <a:t>Second level</a:t>
            </a:r>
          </a:p>
          <a:p>
            <a:pPr lvl="2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96140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and 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AE8D47E-3005-A4D5-FCF2-52F702480BB2}"/>
              </a:ext>
            </a:extLst>
          </p:cNvPr>
          <p:cNvSpPr/>
          <p:nvPr userDrawn="1"/>
        </p:nvSpPr>
        <p:spPr bwMode="auto">
          <a:xfrm>
            <a:off x="765820" y="1340768"/>
            <a:ext cx="1224136" cy="504056"/>
          </a:xfrm>
          <a:prstGeom prst="rect">
            <a:avLst/>
          </a:prstGeom>
          <a:solidFill>
            <a:srgbClr val="D4D2C9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da-DK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15913" y="230400"/>
            <a:ext cx="11563200" cy="752400"/>
          </a:xfrm>
        </p:spPr>
        <p:txBody>
          <a:bodyPr anchor="t" anchorCtr="0"/>
          <a:lstStyle/>
          <a:p>
            <a:r>
              <a:rPr lang="da-DK" dirty="0"/>
              <a:t>Click to edit Master title style</a:t>
            </a:r>
            <a:endParaRPr lang="da-DK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6" name="Date Placeholder 5" hidden="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10" name="Footer Placeholder 9" hidden="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998068" y="1988840"/>
            <a:ext cx="6264696" cy="2725288"/>
          </a:xfrm>
        </p:spPr>
        <p:txBody>
          <a:bodyPr anchor="ctr"/>
          <a:lstStyle>
            <a:lvl1pPr marL="432000" indent="-432000" algn="ctr">
              <a:lnSpc>
                <a:spcPct val="107000"/>
              </a:lnSpc>
              <a:buSzPct val="250000"/>
              <a:buFontTx/>
              <a:buBlip>
                <a:blip r:embed="rId2"/>
              </a:buBlip>
              <a:defRPr sz="2800">
                <a:latin typeface="Georgia" panose="02040502050405020303" pitchFamily="18" charset="0"/>
              </a:defRPr>
            </a:lvl1pPr>
            <a:lvl2pPr marL="216000" indent="-216000" algn="ctr">
              <a:lnSpc>
                <a:spcPct val="99000"/>
              </a:lnSpc>
              <a:buFont typeface="Arial" panose="020B0604020202020204" pitchFamily="34" charset="0"/>
              <a:buChar char="-"/>
              <a:defRPr sz="2000" cap="all" baseline="0">
                <a:latin typeface="Georgia" panose="02040502050405020303" pitchFamily="18" charset="0"/>
              </a:defRPr>
            </a:lvl2pPr>
            <a:lvl3pPr marL="576000" indent="0">
              <a:buNone/>
              <a:defRPr/>
            </a:lvl3pPr>
          </a:lstStyle>
          <a:p>
            <a:pPr lvl="0"/>
            <a:r>
              <a:rPr lang="da-DK" dirty="0"/>
              <a:t>Click to add Quote text, for next level ENTER and TAB</a:t>
            </a:r>
          </a:p>
          <a:p>
            <a:pPr lvl="1"/>
            <a:r>
              <a:rPr lang="da-DK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95154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li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arvet baggrund">
            <a:extLst>
              <a:ext uri="{FF2B5EF4-FFF2-40B4-BE49-F238E27FC236}">
                <a16:creationId xmlns:a16="http://schemas.microsoft.com/office/drawing/2014/main" id="{1D95AFBD-62DD-17BF-8168-2D9B17065E4D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  <a:solidFill>
            <a:srgbClr val="D4D2C9"/>
          </a:solidFill>
        </p:spPr>
      </p:pic>
      <p:sp>
        <p:nvSpPr>
          <p:cNvPr id="5" name="Content Placeholder 1"/>
          <p:cNvSpPr>
            <a:spLocks noGrp="1"/>
          </p:cNvSpPr>
          <p:nvPr>
            <p:ph sz="quarter" idx="12"/>
          </p:nvPr>
        </p:nvSpPr>
        <p:spPr>
          <a:xfrm>
            <a:off x="328613" y="328612"/>
            <a:ext cx="11550650" cy="6213475"/>
          </a:xfrm>
        </p:spPr>
        <p:txBody>
          <a:bodyPr/>
          <a:lstStyle/>
          <a:p>
            <a:pPr lvl="0"/>
            <a:r>
              <a:rPr lang="da-DK" dirty="0"/>
              <a:t>Click to edit Master text styles</a:t>
            </a:r>
          </a:p>
          <a:p>
            <a:pPr lvl="1"/>
            <a:r>
              <a:rPr lang="da-DK" dirty="0"/>
              <a:t>Second level</a:t>
            </a:r>
          </a:p>
          <a:p>
            <a:pPr lvl="2"/>
            <a:r>
              <a:rPr lang="da-DK" dirty="0"/>
              <a:t>Third level</a:t>
            </a:r>
          </a:p>
          <a:p>
            <a:pPr lvl="3"/>
            <a:r>
              <a:rPr lang="da-DK" dirty="0"/>
              <a:t>Fourth level</a:t>
            </a:r>
          </a:p>
          <a:p>
            <a:pPr lvl="4"/>
            <a:r>
              <a:rPr lang="da-DK" dirty="0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6" name="Date Placeholder 5" hidden="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7" name="Footer Placeholder 6" hidden="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8156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Click to edit Master title style</a:t>
            </a:r>
            <a:endParaRPr lang="da-DK"/>
          </a:p>
        </p:txBody>
      </p:sp>
      <p:sp>
        <p:nvSpPr>
          <p:cNvPr id="6" name="TextBox 5"/>
          <p:cNvSpPr txBox="1"/>
          <p:nvPr userDrawn="1"/>
        </p:nvSpPr>
        <p:spPr>
          <a:xfrm>
            <a:off x="-2160355" y="1022476"/>
            <a:ext cx="2012649" cy="4734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Ændr 2. linje i overskriften </a:t>
            </a:r>
            <a:b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til AU Passata Light</a:t>
            </a:r>
            <a:endParaRPr lang="da-DK" sz="4799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8" name="Footer Placeholder 7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765820" y="1340768"/>
            <a:ext cx="1224136" cy="504056"/>
          </a:xfrm>
          <a:prstGeom prst="rect">
            <a:avLst/>
          </a:prstGeom>
          <a:solidFill>
            <a:srgbClr val="D4D2C9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da-DK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8" name="Slide Number Placeholder 7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6" name="Date Placeholder 5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7" name="Footer Placeholder 6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arvet baggrund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4D2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4799" dirty="0"/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3" name="Footer Placeholder 2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 hidden="1"/>
          <p:cNvSpPr>
            <a:spLocks noGrp="1"/>
          </p:cNvSpPr>
          <p:nvPr>
            <p:ph type="sldNum" sz="quarter" idx="12"/>
          </p:nvPr>
        </p:nvSpPr>
        <p:spPr>
          <a:xfrm>
            <a:off x="0" y="7020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80079400-1DE6-E139-99BC-3D22417FC5D1}"/>
              </a:ext>
            </a:extLst>
          </p:cNvPr>
          <p:cNvSpPr txBox="1">
            <a:spLocks/>
          </p:cNvSpPr>
          <p:nvPr userDrawn="1"/>
        </p:nvSpPr>
        <p:spPr>
          <a:xfrm>
            <a:off x="3720144" y="3752997"/>
            <a:ext cx="4748533" cy="3717032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Calibri" panose="020F0502020204030204" pitchFamily="34" charset="0"/>
              <a:buChar char="​"/>
              <a:defRPr sz="2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2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756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152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1512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836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1836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1836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1836000" indent="-180000" algn="l" rtl="0" eaLnBrk="1" fontAlgn="base" hangingPunct="1">
              <a:lnSpc>
                <a:spcPct val="99000"/>
              </a:lnSpc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lnSpc>
                <a:spcPts val="2400"/>
              </a:lnSpc>
            </a:pPr>
            <a:r>
              <a:rPr lang="da-DK" sz="1800" kern="0" dirty="0" err="1">
                <a:latin typeface="AU Passata Light" panose="020B0303030902030804" pitchFamily="34" charset="77"/>
              </a:rPr>
              <a:t>Occaecte</a:t>
            </a:r>
            <a:r>
              <a:rPr lang="da-DK" sz="1800" kern="0" dirty="0">
                <a:latin typeface="AU Passata Light" panose="020B0303030902030804" pitchFamily="34" charset="77"/>
              </a:rPr>
              <a:t> </a:t>
            </a:r>
            <a:r>
              <a:rPr lang="da-DK" sz="1800" kern="0" dirty="0" err="1">
                <a:latin typeface="AU Passata Light" panose="020B0303030902030804" pitchFamily="34" charset="77"/>
              </a:rPr>
              <a:t>illesti</a:t>
            </a:r>
            <a:r>
              <a:rPr lang="da-DK" sz="1800" kern="0" dirty="0">
                <a:latin typeface="AU Passata Light" panose="020B0303030902030804" pitchFamily="34" charset="77"/>
              </a:rPr>
              <a:t> de </a:t>
            </a:r>
            <a:r>
              <a:rPr lang="da-DK" sz="1800" kern="0" dirty="0" err="1">
                <a:latin typeface="AU Passata Light" panose="020B0303030902030804" pitchFamily="34" charset="77"/>
              </a:rPr>
              <a:t>eventias</a:t>
            </a:r>
            <a:r>
              <a:rPr lang="da-DK" sz="1800" kern="0" dirty="0">
                <a:latin typeface="AU Passata Light" panose="020B0303030902030804" pitchFamily="34" charset="77"/>
              </a:rPr>
              <a:t> </a:t>
            </a:r>
            <a:r>
              <a:rPr lang="da-DK" sz="1800" kern="0" dirty="0" err="1">
                <a:latin typeface="AU Passata Light" panose="020B0303030902030804" pitchFamily="34" charset="77"/>
              </a:rPr>
              <a:t>eate</a:t>
            </a:r>
            <a:r>
              <a:rPr lang="da-DK" sz="1800" kern="0" dirty="0">
                <a:latin typeface="AU Passata Light" panose="020B0303030902030804" pitchFamily="34" charset="77"/>
              </a:rPr>
              <a:t> et, </a:t>
            </a:r>
            <a:r>
              <a:rPr lang="da-DK" sz="1800" kern="0" dirty="0" err="1">
                <a:latin typeface="AU Passata Light" panose="020B0303030902030804" pitchFamily="34" charset="77"/>
              </a:rPr>
              <a:t>conse</a:t>
            </a:r>
            <a:r>
              <a:rPr lang="da-DK" sz="1800" kern="0" dirty="0">
                <a:latin typeface="AU Passata Light" panose="020B0303030902030804" pitchFamily="34" charset="77"/>
              </a:rPr>
              <a:t> </a:t>
            </a:r>
            <a:r>
              <a:rPr lang="da-DK" sz="1800" kern="0" dirty="0" err="1">
                <a:latin typeface="AU Passata Light" panose="020B0303030902030804" pitchFamily="34" charset="77"/>
              </a:rPr>
              <a:t>maximus</a:t>
            </a:r>
            <a:r>
              <a:rPr lang="da-DK" sz="1800" kern="0" dirty="0">
                <a:latin typeface="AU Passata Light" panose="020B0303030902030804" pitchFamily="34" charset="77"/>
              </a:rPr>
              <a:t> </a:t>
            </a:r>
            <a:r>
              <a:rPr lang="da-DK" sz="1800" kern="0" dirty="0" err="1">
                <a:latin typeface="AU Passata Light" panose="020B0303030902030804" pitchFamily="34" charset="77"/>
              </a:rPr>
              <a:t>cipsapis</a:t>
            </a:r>
            <a:r>
              <a:rPr lang="da-DK" sz="1800" kern="0" dirty="0">
                <a:latin typeface="AU Passata Light" panose="020B0303030902030804" pitchFamily="34" charset="77"/>
              </a:rPr>
              <a:t> </a:t>
            </a:r>
            <a:r>
              <a:rPr lang="da-DK" sz="1800" kern="0" dirty="0" err="1">
                <a:latin typeface="AU Passata Light" panose="020B0303030902030804" pitchFamily="34" charset="77"/>
              </a:rPr>
              <a:t>dolupta</a:t>
            </a:r>
            <a:r>
              <a:rPr lang="da-DK" sz="1800" kern="0" dirty="0">
                <a:latin typeface="AU Passata Light" panose="020B0303030902030804" pitchFamily="34" charset="77"/>
              </a:rPr>
              <a:t> </a:t>
            </a:r>
            <a:r>
              <a:rPr lang="da-DK" sz="1800" kern="0" dirty="0" err="1">
                <a:latin typeface="AU Passata Light" panose="020B0303030902030804" pitchFamily="34" charset="77"/>
              </a:rPr>
              <a:t>cuptaturem</a:t>
            </a:r>
            <a:r>
              <a:rPr lang="da-DK" sz="1800" kern="0" dirty="0">
                <a:latin typeface="AU Passata Light" panose="020B0303030902030804" pitchFamily="34" charset="77"/>
              </a:rPr>
              <a:t> </a:t>
            </a:r>
            <a:r>
              <a:rPr lang="da-DK" sz="1800" kern="0" dirty="0" err="1">
                <a:latin typeface="AU Passata Light" panose="020B0303030902030804" pitchFamily="34" charset="77"/>
              </a:rPr>
              <a:t>adisque</a:t>
            </a:r>
            <a:r>
              <a:rPr lang="da-DK" sz="1800" kern="0" dirty="0">
                <a:latin typeface="AU Passata Light" panose="020B0303030902030804" pitchFamily="34" charset="77"/>
              </a:rPr>
              <a:t> mos </a:t>
            </a:r>
            <a:r>
              <a:rPr lang="da-DK" sz="1800" kern="0" dirty="0" err="1">
                <a:latin typeface="AU Passata Light" panose="020B0303030902030804" pitchFamily="34" charset="77"/>
              </a:rPr>
              <a:t>explabo</a:t>
            </a:r>
            <a:r>
              <a:rPr lang="da-DK" sz="1800" kern="0" dirty="0">
                <a:latin typeface="AU Passata Light" panose="020B0303030902030804" pitchFamily="34" charset="77"/>
              </a:rPr>
              <a:t>.</a:t>
            </a:r>
          </a:p>
          <a:p>
            <a:pPr algn="ctr">
              <a:lnSpc>
                <a:spcPts val="2400"/>
              </a:lnSpc>
            </a:pPr>
            <a:endParaRPr lang="da-DK" sz="1800" kern="0" dirty="0">
              <a:latin typeface="AU Passata Light" panose="020B0303030902030804" pitchFamily="34" charset="77"/>
            </a:endParaRPr>
          </a:p>
          <a:p>
            <a:pPr algn="ctr">
              <a:lnSpc>
                <a:spcPts val="2400"/>
              </a:lnSpc>
            </a:pPr>
            <a:r>
              <a:rPr lang="da-DK" sz="1800" b="1" kern="0" dirty="0"/>
              <a:t>2023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15056C-93C9-184F-814D-828C7013F6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74917" y="1700808"/>
            <a:ext cx="4838989" cy="92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9017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S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arvet baggrund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4D2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4799" dirty="0"/>
          </a:p>
        </p:txBody>
      </p:sp>
      <p:sp>
        <p:nvSpPr>
          <p:cNvPr id="9" name="Date Placeholder 1" hidden="1"/>
          <p:cNvSpPr>
            <a:spLocks noGrp="1"/>
          </p:cNvSpPr>
          <p:nvPr>
            <p:ph type="dt" sz="half" idx="10"/>
          </p:nvPr>
        </p:nvSpPr>
        <p:spPr>
          <a:xfrm>
            <a:off x="0" y="7020000"/>
            <a:ext cx="0" cy="0"/>
          </a:xfrm>
        </p:spPr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11" name="Footer Placeholder 2" hidden="1"/>
          <p:cNvSpPr>
            <a:spLocks noGrp="1"/>
          </p:cNvSpPr>
          <p:nvPr>
            <p:ph type="ftr" sz="quarter" idx="11"/>
          </p:nvPr>
        </p:nvSpPr>
        <p:spPr>
          <a:xfrm>
            <a:off x="0" y="7020000"/>
            <a:ext cx="0" cy="0"/>
          </a:xfrm>
        </p:spPr>
        <p:txBody>
          <a:bodyPr/>
          <a:lstStyle/>
          <a:p>
            <a:endParaRPr lang="da-DK" dirty="0"/>
          </a:p>
        </p:txBody>
      </p:sp>
      <p:sp>
        <p:nvSpPr>
          <p:cNvPr id="12" name="Slide Number Placeholder 4" hidden="1"/>
          <p:cNvSpPr>
            <a:spLocks noGrp="1"/>
          </p:cNvSpPr>
          <p:nvPr>
            <p:ph type="sldNum" sz="quarter" idx="12"/>
          </p:nvPr>
        </p:nvSpPr>
        <p:spPr>
          <a:xfrm>
            <a:off x="0" y="7020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A2CA7D-FD02-FB1B-A201-78F606A7F5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89956" y="2564904"/>
            <a:ext cx="7552058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96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Farvet baggrund">
            <a:extLst>
              <a:ext uri="{FF2B5EF4-FFF2-40B4-BE49-F238E27FC236}">
                <a16:creationId xmlns:a16="http://schemas.microsoft.com/office/drawing/2014/main" id="{3309B83C-ECA9-0AD3-A537-F5CF932900DB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4" y="-2465"/>
            <a:ext cx="12188825" cy="6858000"/>
          </a:xfrm>
          <a:prstGeom prst="rect">
            <a:avLst/>
          </a:prstGeom>
          <a:solidFill>
            <a:srgbClr val="D4D2C9"/>
          </a:solidFill>
        </p:spPr>
      </p:pic>
      <p:sp>
        <p:nvSpPr>
          <p:cNvPr id="19" name="White Top Rectangle"/>
          <p:cNvSpPr>
            <a:spLocks noChangeArrowheads="1"/>
          </p:cNvSpPr>
          <p:nvPr userDrawn="1"/>
        </p:nvSpPr>
        <p:spPr bwMode="auto">
          <a:xfrm>
            <a:off x="985838" y="3443622"/>
            <a:ext cx="648000" cy="46800"/>
          </a:xfrm>
          <a:prstGeom prst="rect">
            <a:avLst/>
          </a:prstGeom>
          <a:solidFill>
            <a:srgbClr val="1A191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a-DK" sz="4799" dirty="0"/>
          </a:p>
        </p:txBody>
      </p:sp>
      <p:sp>
        <p:nvSpPr>
          <p:cNvPr id="34819" name="Title 1"/>
          <p:cNvSpPr>
            <a:spLocks noGrp="1" noChangeArrowheads="1"/>
          </p:cNvSpPr>
          <p:nvPr>
            <p:ph type="ctrTitle"/>
          </p:nvPr>
        </p:nvSpPr>
        <p:spPr>
          <a:xfrm>
            <a:off x="981844" y="1520315"/>
            <a:ext cx="9543307" cy="1779553"/>
          </a:xfrm>
        </p:spPr>
        <p:txBody>
          <a:bodyPr wrap="square" anchor="b" anchorCtr="0">
            <a:noAutofit/>
          </a:bodyPr>
          <a:lstStyle>
            <a:lvl1pPr>
              <a:lnSpc>
                <a:spcPct val="90000"/>
              </a:lnSpc>
              <a:defRPr sz="6000" baseline="0">
                <a:solidFill>
                  <a:srgbClr val="1A1918"/>
                </a:solidFill>
                <a:latin typeface="AU Passata Light" panose="020B0303030902030804" pitchFamily="34" charset="0"/>
              </a:defRPr>
            </a:lvl1pPr>
          </a:lstStyle>
          <a:p>
            <a:r>
              <a:rPr lang="da-DK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985838" y="3715431"/>
            <a:ext cx="7161212" cy="1746085"/>
          </a:xfrm>
        </p:spPr>
        <p:txBody>
          <a:bodyPr/>
          <a:lstStyle>
            <a:lvl1pPr marL="0" indent="0">
              <a:lnSpc>
                <a:spcPct val="101000"/>
              </a:lnSpc>
              <a:buFontTx/>
              <a:buNone/>
              <a:defRPr sz="2700" b="0">
                <a:solidFill>
                  <a:srgbClr val="1A1918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dirty="0"/>
              <a:t>Click to edit Master text styles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-2160355" y="2132856"/>
            <a:ext cx="2012649" cy="7386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Ændr 2. linje i overskriften </a:t>
            </a:r>
            <a:br>
              <a:rPr lang="en-GB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til AU Passata bold</a:t>
            </a:r>
            <a:endParaRPr lang="da-DK" sz="4799" dirty="0"/>
          </a:p>
        </p:txBody>
      </p:sp>
      <p:sp>
        <p:nvSpPr>
          <p:cNvPr id="40" name="FLD_Event"/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4476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3420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endParaRPr lang="da-DK" sz="700" b="0" cap="all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6" name="Date Placeholder 5" hidden="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7" name="Footer Placeholder 6" hidden="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2" name="Date_DateCustomA">
            <a:extLst>
              <a:ext uri="{FF2B5EF4-FFF2-40B4-BE49-F238E27FC236}">
                <a16:creationId xmlns:a16="http://schemas.microsoft.com/office/drawing/2014/main" id="{8ABBE510-45D9-B64A-80EB-79C1336707F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4752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r>
              <a:rPr lang="da-DK" sz="700" b="0" cap="all" baseline="0" dirty="0">
                <a:solidFill>
                  <a:srgbClr val="000000"/>
                </a:solidFill>
                <a:latin typeface="+mn-lt"/>
              </a:rPr>
              <a:t>XX. MÅNED 202X</a:t>
            </a:r>
          </a:p>
        </p:txBody>
      </p:sp>
      <p:sp>
        <p:nvSpPr>
          <p:cNvPr id="3" name="USR_Title">
            <a:extLst>
              <a:ext uri="{FF2B5EF4-FFF2-40B4-BE49-F238E27FC236}">
                <a16:creationId xmlns:a16="http://schemas.microsoft.com/office/drawing/2014/main" id="{6AE08C99-2B44-0C5D-FA9F-F904CE7F97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4752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r>
              <a:rPr lang="da-DK" sz="700" b="0" cap="all" baseline="0" dirty="0">
                <a:solidFill>
                  <a:srgbClr val="000000"/>
                </a:solidFill>
                <a:latin typeface="+mn-lt"/>
              </a:rPr>
              <a:t>TITEL</a:t>
            </a:r>
          </a:p>
        </p:txBody>
      </p:sp>
      <p:sp>
        <p:nvSpPr>
          <p:cNvPr id="5" name="USR_Name">
            <a:extLst>
              <a:ext uri="{FF2B5EF4-FFF2-40B4-BE49-F238E27FC236}">
                <a16:creationId xmlns:a16="http://schemas.microsoft.com/office/drawing/2014/main" id="{37802AC6-1CA0-96CB-D6C3-2099213771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444040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3420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r>
              <a:rPr lang="da-DK" sz="700" b="0" cap="all" baseline="0" dirty="0">
                <a:solidFill>
                  <a:srgbClr val="000000"/>
                </a:solidFill>
                <a:latin typeface="+mn-lt"/>
              </a:rPr>
              <a:t>NAVN NAVNESEN</a:t>
            </a:r>
          </a:p>
        </p:txBody>
      </p:sp>
      <p:pic>
        <p:nvPicPr>
          <p:cNvPr id="9" name="Billede streg">
            <a:extLst>
              <a:ext uri="{FF2B5EF4-FFF2-40B4-BE49-F238E27FC236}">
                <a16:creationId xmlns:a16="http://schemas.microsoft.com/office/drawing/2014/main" id="{D4498ACE-3BA1-65EA-AA2D-A51D45D50A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tx1">
                <a:tint val="45000"/>
                <a:satMod val="400000"/>
              </a:schemeClr>
            </a:duotone>
            <a:lum bright="-10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200" y="5997600"/>
            <a:ext cx="71734" cy="5579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6F0FB42-81CF-4363-5F45-1695D6F5E33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1706" y="5984355"/>
            <a:ext cx="690662" cy="6906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27D1637-B152-7373-B2B0-4BBD2DAC582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48780" y="6155459"/>
            <a:ext cx="2317240" cy="44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008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5838" y="1960079"/>
            <a:ext cx="10220325" cy="3937484"/>
          </a:xfrm>
        </p:spPr>
        <p:txBody>
          <a:bodyPr/>
          <a:lstStyle>
            <a:lvl1pPr marL="0" indent="0">
              <a:buFont typeface="Calibri" panose="020F0502020204030204" pitchFamily="34" charset="0"/>
              <a:buChar char="​"/>
              <a:defRPr/>
            </a:lvl1pPr>
          </a:lstStyle>
          <a:p>
            <a:pPr lvl="0"/>
            <a:r>
              <a:rPr lang="da-DK" dirty="0"/>
              <a:t>Click to edit Master text styles</a:t>
            </a:r>
            <a:endParaRPr lang="da-DK"/>
          </a:p>
          <a:p>
            <a:pPr lvl="1"/>
            <a:r>
              <a:rPr lang="da-DK" dirty="0"/>
              <a:t>Second level</a:t>
            </a:r>
            <a:endParaRPr lang="da-DK"/>
          </a:p>
          <a:p>
            <a:pPr lvl="2"/>
            <a:r>
              <a:rPr lang="da-DK" dirty="0"/>
              <a:t>Third level</a:t>
            </a:r>
            <a:endParaRPr lang="da-DK"/>
          </a:p>
          <a:p>
            <a:pPr lvl="3"/>
            <a:r>
              <a:rPr lang="da-DK" dirty="0"/>
              <a:t>Fourth level</a:t>
            </a:r>
            <a:endParaRPr lang="da-DK"/>
          </a:p>
          <a:p>
            <a:pPr lvl="4"/>
            <a:r>
              <a:rPr lang="da-DK" dirty="0"/>
              <a:t>Fifth level</a:t>
            </a:r>
            <a:endParaRPr lang="da-DK"/>
          </a:p>
        </p:txBody>
      </p:sp>
      <p:sp>
        <p:nvSpPr>
          <p:cNvPr id="5" name="TextBox 4"/>
          <p:cNvSpPr txBox="1"/>
          <p:nvPr userDrawn="1"/>
        </p:nvSpPr>
        <p:spPr>
          <a:xfrm>
            <a:off x="-1973598" y="340161"/>
            <a:ext cx="182589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Overskrift to</a:t>
            </a:r>
            <a:r>
              <a:rPr lang="da-DK" sz="1000" baseline="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 linjer </a:t>
            </a:r>
            <a:endParaRPr lang="da-DK"/>
          </a:p>
          <a:p>
            <a:pPr algn="r">
              <a:lnSpc>
                <a:spcPct val="100000"/>
              </a:lnSpc>
            </a:pPr>
            <a:r>
              <a:rPr lang="da-DK" sz="1000" baseline="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ændr 2. linje til</a:t>
            </a:r>
            <a:endParaRPr lang="da-DK"/>
          </a:p>
          <a:p>
            <a:pPr algn="r">
              <a:lnSpc>
                <a:spcPct val="100000"/>
              </a:lnSpc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AU Passata Bold</a:t>
            </a:r>
            <a:endParaRPr lang="da-DK" sz="4799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8" name="Footer Placeholder 7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line title and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0804FD0-BE50-D989-E0E2-E80495613821}"/>
              </a:ext>
            </a:extLst>
          </p:cNvPr>
          <p:cNvSpPr/>
          <p:nvPr userDrawn="1"/>
        </p:nvSpPr>
        <p:spPr bwMode="auto">
          <a:xfrm>
            <a:off x="765820" y="1628800"/>
            <a:ext cx="1224136" cy="144016"/>
          </a:xfrm>
          <a:prstGeom prst="rect">
            <a:avLst/>
          </a:prstGeom>
          <a:solidFill>
            <a:srgbClr val="D4D2C9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da-DK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16" name="Black Rectangle"/>
          <p:cNvSpPr/>
          <p:nvPr userDrawn="1"/>
        </p:nvSpPr>
        <p:spPr>
          <a:xfrm>
            <a:off x="990000" y="1045684"/>
            <a:ext cx="647831" cy="4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4799" dirty="0"/>
          </a:p>
          <a:p>
            <a:pPr algn="ctr"/>
            <a:endParaRPr lang="da-DK" sz="4799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15913" y="228627"/>
            <a:ext cx="11556000" cy="752101"/>
          </a:xfrm>
        </p:spPr>
        <p:txBody>
          <a:bodyPr anchor="t" anchorCtr="0"/>
          <a:lstStyle/>
          <a:p>
            <a:r>
              <a:rPr lang="da-DK" dirty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5838" y="1373021"/>
            <a:ext cx="10220325" cy="4521366"/>
          </a:xfrm>
        </p:spPr>
        <p:txBody>
          <a:bodyPr/>
          <a:lstStyle>
            <a:lvl1pPr marL="0" indent="0">
              <a:buFont typeface="Calibri" panose="020F0502020204030204" pitchFamily="34" charset="0"/>
              <a:buChar char="​"/>
              <a:defRPr/>
            </a:lvl1pPr>
          </a:lstStyle>
          <a:p>
            <a:pPr lvl="0"/>
            <a:r>
              <a:rPr lang="da-DK" dirty="0"/>
              <a:t>Click to edit Master text styles</a:t>
            </a:r>
            <a:endParaRPr lang="da-DK"/>
          </a:p>
          <a:p>
            <a:pPr lvl="1"/>
            <a:r>
              <a:rPr lang="da-DK" dirty="0"/>
              <a:t>Second level</a:t>
            </a:r>
            <a:endParaRPr lang="da-DK"/>
          </a:p>
          <a:p>
            <a:pPr lvl="2"/>
            <a:r>
              <a:rPr lang="da-DK" dirty="0"/>
              <a:t>Third level</a:t>
            </a:r>
            <a:endParaRPr lang="da-DK"/>
          </a:p>
          <a:p>
            <a:pPr lvl="3"/>
            <a:r>
              <a:rPr lang="da-DK" dirty="0"/>
              <a:t>Fourth level</a:t>
            </a:r>
            <a:endParaRPr lang="da-DK"/>
          </a:p>
          <a:p>
            <a:pPr lvl="4"/>
            <a:r>
              <a:rPr lang="da-DK" dirty="0"/>
              <a:t>Fifth level</a:t>
            </a:r>
            <a:endParaRPr lang="da-DK"/>
          </a:p>
        </p:txBody>
      </p:sp>
      <p:sp>
        <p:nvSpPr>
          <p:cNvPr id="18" name="TextBox 17"/>
          <p:cNvSpPr txBox="1"/>
          <p:nvPr userDrawn="1"/>
        </p:nvSpPr>
        <p:spPr>
          <a:xfrm>
            <a:off x="-1973598" y="340161"/>
            <a:ext cx="18258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Overskrift én linje</a:t>
            </a:r>
            <a:endParaRPr lang="da-DK"/>
          </a:p>
          <a:p>
            <a:pPr algn="r">
              <a:lnSpc>
                <a:spcPct val="100000"/>
              </a:lnSpc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Light eller AU Passata Bold</a:t>
            </a:r>
            <a:endParaRPr lang="da-DK" sz="4799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8" name="Footer Placeholder 7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997128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5" userDrawn="1">
          <p15:clr>
            <a:srgbClr val="00000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2360CC9-5D27-A88C-256F-C2840137518B}"/>
              </a:ext>
            </a:extLst>
          </p:cNvPr>
          <p:cNvSpPr/>
          <p:nvPr userDrawn="1"/>
        </p:nvSpPr>
        <p:spPr bwMode="auto">
          <a:xfrm>
            <a:off x="837828" y="1628800"/>
            <a:ext cx="1224136" cy="144016"/>
          </a:xfrm>
          <a:prstGeom prst="rect">
            <a:avLst/>
          </a:prstGeom>
          <a:solidFill>
            <a:srgbClr val="D4D2C9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da-DK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15" name="Black Rectangle"/>
          <p:cNvSpPr/>
          <p:nvPr userDrawn="1"/>
        </p:nvSpPr>
        <p:spPr>
          <a:xfrm>
            <a:off x="990000" y="1045684"/>
            <a:ext cx="647831" cy="4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4799" dirty="0"/>
          </a:p>
          <a:p>
            <a:pPr algn="ctr"/>
            <a:endParaRPr lang="da-DK" sz="4799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800" y="230400"/>
            <a:ext cx="5644263" cy="752400"/>
          </a:xfrm>
        </p:spPr>
        <p:txBody>
          <a:bodyPr anchor="t" anchorCtr="0"/>
          <a:lstStyle>
            <a:lvl1pPr>
              <a:defRPr/>
            </a:lvl1pPr>
          </a:lstStyle>
          <a:p>
            <a:r>
              <a:rPr lang="da-DK" dirty="0"/>
              <a:t>Insert title</a:t>
            </a:r>
            <a:endParaRPr lang="da-DK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85838" y="1371600"/>
            <a:ext cx="4975225" cy="4525964"/>
          </a:xfrm>
        </p:spPr>
        <p:txBody>
          <a:bodyPr/>
          <a:lstStyle>
            <a:lvl1pPr marL="0" indent="0">
              <a:buFont typeface="Calibri" panose="020F0502020204030204" pitchFamily="34" charset="0"/>
              <a:buChar char="​"/>
              <a:defRPr/>
            </a:lvl1pPr>
          </a:lstStyle>
          <a:p>
            <a:pPr lvl="0"/>
            <a:r>
              <a:rPr lang="da-DK" dirty="0"/>
              <a:t>Click to edit Master text styles</a:t>
            </a:r>
          </a:p>
          <a:p>
            <a:pPr lvl="1"/>
            <a:r>
              <a:rPr lang="da-DK" dirty="0"/>
              <a:t>Second level</a:t>
            </a:r>
          </a:p>
          <a:p>
            <a:pPr lvl="2"/>
            <a:r>
              <a:rPr lang="da-DK" dirty="0"/>
              <a:t>Third level</a:t>
            </a:r>
          </a:p>
          <a:p>
            <a:pPr lvl="3"/>
            <a:r>
              <a:rPr lang="da-DK" dirty="0"/>
              <a:t>Fourth level</a:t>
            </a:r>
          </a:p>
          <a:p>
            <a:pPr lvl="4"/>
            <a:r>
              <a:rPr lang="da-DK" dirty="0"/>
              <a:t>Fifth level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6230198" y="315913"/>
            <a:ext cx="5644110" cy="5581650"/>
          </a:xfrm>
        </p:spPr>
        <p:txBody>
          <a:bodyPr/>
          <a:lstStyle>
            <a:lvl1pPr marL="0" indent="0">
              <a:buNone/>
              <a:defRPr b="0"/>
            </a:lvl1pPr>
          </a:lstStyle>
          <a:p>
            <a:r>
              <a:rPr lang="da-DK" dirty="0"/>
              <a:t>Click here and add image via Templafy Image Library</a:t>
            </a:r>
            <a:endParaRPr lang="da-DK"/>
          </a:p>
        </p:txBody>
      </p:sp>
      <p:sp>
        <p:nvSpPr>
          <p:cNvPr id="9" name="TextBox 8"/>
          <p:cNvSpPr txBox="1"/>
          <p:nvPr userDrawn="1"/>
        </p:nvSpPr>
        <p:spPr>
          <a:xfrm>
            <a:off x="-1973598" y="340161"/>
            <a:ext cx="18258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Overskrift én linje</a:t>
            </a:r>
            <a:endParaRPr lang="da-DK"/>
          </a:p>
          <a:p>
            <a:pPr algn="r">
              <a:lnSpc>
                <a:spcPct val="100000"/>
              </a:lnSpc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Light eller AU Passata Bold</a:t>
            </a:r>
            <a:endParaRPr lang="da-DK" sz="4799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5" name="Date Placeholder 4" hidden="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6" name="Footer Placeholder 5" hidden="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999787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24" userDrawn="1">
          <p15:clr>
            <a:srgbClr val="A4A3A4"/>
          </p15:clr>
        </p15:guide>
        <p15:guide id="2" pos="3755" userDrawn="1">
          <p15:clr>
            <a:srgbClr val="A4A3A4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3A0E1B3-7A80-57C1-3AAD-E9A5636CAD9A}"/>
              </a:ext>
            </a:extLst>
          </p:cNvPr>
          <p:cNvSpPr/>
          <p:nvPr userDrawn="1"/>
        </p:nvSpPr>
        <p:spPr bwMode="auto">
          <a:xfrm>
            <a:off x="765820" y="1340768"/>
            <a:ext cx="1224136" cy="504056"/>
          </a:xfrm>
          <a:prstGeom prst="rect">
            <a:avLst/>
          </a:prstGeom>
          <a:solidFill>
            <a:srgbClr val="D4D2C9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da-DK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15" name="Black Rectangle"/>
          <p:cNvSpPr/>
          <p:nvPr userDrawn="1"/>
        </p:nvSpPr>
        <p:spPr>
          <a:xfrm>
            <a:off x="1001075" y="2694542"/>
            <a:ext cx="647831" cy="4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4799" dirty="0"/>
          </a:p>
          <a:p>
            <a:pPr algn="ctr"/>
            <a:endParaRPr lang="da-DK" sz="4799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5838" y="1484784"/>
            <a:ext cx="4975225" cy="971980"/>
          </a:xfrm>
        </p:spPr>
        <p:txBody>
          <a:bodyPr anchor="b" anchorCtr="0"/>
          <a:lstStyle>
            <a:lvl1pPr>
              <a:lnSpc>
                <a:spcPct val="95000"/>
              </a:lnSpc>
              <a:defRPr sz="3000">
                <a:latin typeface="+mn-lt"/>
              </a:defRPr>
            </a:lvl1pPr>
          </a:lstStyle>
          <a:p>
            <a:r>
              <a:rPr lang="da-DK" dirty="0"/>
              <a:t>Click to edit Master title style</a:t>
            </a:r>
            <a:endParaRPr lang="da-DK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85838" y="3010711"/>
            <a:ext cx="4975225" cy="1858449"/>
          </a:xfrm>
        </p:spPr>
        <p:txBody>
          <a:bodyPr/>
          <a:lstStyle>
            <a:lvl1pPr marL="0" indent="0">
              <a:buFont typeface="Calibri" panose="020F0502020204030204" pitchFamily="34" charset="0"/>
              <a:buChar char="​"/>
              <a:defRPr/>
            </a:lvl1pPr>
            <a:lvl5pPr>
              <a:defRPr/>
            </a:lvl5pPr>
          </a:lstStyle>
          <a:p>
            <a:pPr lvl="0"/>
            <a:r>
              <a:rPr lang="da-DK" dirty="0"/>
              <a:t>Click to edit Master text styles</a:t>
            </a:r>
            <a:endParaRPr lang="da-DK"/>
          </a:p>
          <a:p>
            <a:pPr lvl="1"/>
            <a:r>
              <a:rPr lang="da-DK" dirty="0"/>
              <a:t>Second level</a:t>
            </a:r>
            <a:endParaRPr lang="da-DK"/>
          </a:p>
          <a:p>
            <a:pPr lvl="2"/>
            <a:r>
              <a:rPr lang="da-DK" dirty="0"/>
              <a:t>Third level</a:t>
            </a:r>
            <a:endParaRPr lang="da-DK"/>
          </a:p>
          <a:p>
            <a:pPr lvl="3"/>
            <a:r>
              <a:rPr lang="da-DK" dirty="0"/>
              <a:t>Fourth level</a:t>
            </a:r>
            <a:endParaRPr lang="da-DK"/>
          </a:p>
          <a:p>
            <a:pPr lvl="4"/>
            <a:r>
              <a:rPr lang="da-DK" dirty="0"/>
              <a:t>Fifth level</a:t>
            </a:r>
            <a:endParaRPr lang="da-DK"/>
          </a:p>
          <a:p>
            <a:pPr lvl="5"/>
            <a:r>
              <a:rPr lang="da-DK" dirty="0"/>
              <a:t>6</a:t>
            </a:r>
            <a:endParaRPr lang="da-DK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6231600" y="315913"/>
            <a:ext cx="5644800" cy="5583600"/>
          </a:xfrm>
        </p:spPr>
        <p:txBody>
          <a:bodyPr/>
          <a:lstStyle>
            <a:lvl1pPr marL="0" indent="0">
              <a:buNone/>
              <a:defRPr b="0"/>
            </a:lvl1pPr>
          </a:lstStyle>
          <a:p>
            <a:r>
              <a:rPr lang="da-DK" dirty="0"/>
              <a:t>Click here and add image via Templafy Image Library</a:t>
            </a:r>
            <a:endParaRPr lang="da-DK"/>
          </a:p>
        </p:txBody>
      </p:sp>
      <p:sp>
        <p:nvSpPr>
          <p:cNvPr id="9" name="TextBox 8"/>
          <p:cNvSpPr txBox="1"/>
          <p:nvPr userDrawn="1"/>
        </p:nvSpPr>
        <p:spPr>
          <a:xfrm>
            <a:off x="-1973598" y="1780882"/>
            <a:ext cx="182589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Overskrift to</a:t>
            </a:r>
            <a:r>
              <a:rPr lang="da-DK" sz="1000" baseline="0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 linjer</a:t>
            </a:r>
            <a:endParaRPr lang="da-DK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5" name="Date Placeholder 4" hidden="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6" name="Footer Placeholder 5" hidden="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703164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0" userDrawn="1">
          <p15:clr>
            <a:srgbClr val="A4A3A4"/>
          </p15:clr>
        </p15:guide>
        <p15:guide id="2" pos="3755" userDrawn="1">
          <p15:clr>
            <a:srgbClr val="A4A3A4"/>
          </p15:clr>
        </p15:guide>
        <p15:guide id="3" orient="horz" pos="3069" userDrawn="1">
          <p15:clr>
            <a:srgbClr val="A4A3A4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305971-05A0-831F-16FF-67829CBA3E0F}"/>
              </a:ext>
            </a:extLst>
          </p:cNvPr>
          <p:cNvSpPr/>
          <p:nvPr userDrawn="1"/>
        </p:nvSpPr>
        <p:spPr bwMode="auto">
          <a:xfrm>
            <a:off x="765820" y="1340768"/>
            <a:ext cx="1224136" cy="504056"/>
          </a:xfrm>
          <a:prstGeom prst="rect">
            <a:avLst/>
          </a:prstGeom>
          <a:solidFill>
            <a:srgbClr val="D4D2C9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da-DK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5" name="Picture Placeholder 1"/>
          <p:cNvSpPr>
            <a:spLocks noGrp="1"/>
          </p:cNvSpPr>
          <p:nvPr>
            <p:ph type="pic" sz="quarter" idx="11" hasCustomPrompt="1"/>
          </p:nvPr>
        </p:nvSpPr>
        <p:spPr>
          <a:xfrm>
            <a:off x="314612" y="316800"/>
            <a:ext cx="11559600" cy="5583600"/>
          </a:xfr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da-DK" dirty="0" err="1"/>
              <a:t>Click</a:t>
            </a:r>
            <a:r>
              <a:rPr lang="da-DK" dirty="0"/>
              <a:t> </a:t>
            </a:r>
            <a:r>
              <a:rPr lang="da-DK" dirty="0" err="1"/>
              <a:t>here</a:t>
            </a:r>
            <a:r>
              <a:rPr lang="da-DK" dirty="0"/>
              <a:t> and </a:t>
            </a:r>
            <a:r>
              <a:rPr lang="da-DK" dirty="0" err="1"/>
              <a:t>add</a:t>
            </a:r>
            <a:r>
              <a:rPr lang="da-DK" dirty="0"/>
              <a:t> image via </a:t>
            </a:r>
            <a:r>
              <a:rPr lang="da-DK" dirty="0" err="1"/>
              <a:t>Templafy</a:t>
            </a:r>
            <a:r>
              <a:rPr lang="da-DK" dirty="0"/>
              <a:t> Image Library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6" name="Date Placeholder 5" hidden="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7" name="Footer Placeholder 6" hidden="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7761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9A8EA48-36FE-ABE0-9AC9-7AAB16FFC48F}"/>
              </a:ext>
            </a:extLst>
          </p:cNvPr>
          <p:cNvSpPr/>
          <p:nvPr userDrawn="1"/>
        </p:nvSpPr>
        <p:spPr bwMode="auto">
          <a:xfrm>
            <a:off x="765820" y="1340768"/>
            <a:ext cx="1224136" cy="504056"/>
          </a:xfrm>
          <a:prstGeom prst="rect">
            <a:avLst/>
          </a:prstGeom>
          <a:solidFill>
            <a:srgbClr val="D4D2C9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da-DK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4" name="Picture Placeholder 1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" y="316800"/>
            <a:ext cx="5644800" cy="5583600"/>
          </a:xfr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da-DK" dirty="0"/>
              <a:t>Click here and add image via Templafy Image Library</a:t>
            </a:r>
            <a:endParaRPr lang="da-DK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231600" y="316800"/>
            <a:ext cx="5644800" cy="5583600"/>
          </a:xfrm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da-DK" dirty="0"/>
              <a:t>Click here and add image via Templafy Image Library</a:t>
            </a:r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8" name="Footer Placeholder 7" hidden="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0870041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24" userDrawn="1">
          <p15:clr>
            <a:srgbClr val="A4A3A4"/>
          </p15:clr>
        </p15:guide>
        <p15:guide id="2" pos="3754" userDrawn="1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67B4133-25EA-C88D-AB9D-BCA5EA8C31A3}"/>
              </a:ext>
            </a:extLst>
          </p:cNvPr>
          <p:cNvSpPr/>
          <p:nvPr userDrawn="1"/>
        </p:nvSpPr>
        <p:spPr bwMode="auto">
          <a:xfrm>
            <a:off x="918220" y="1493168"/>
            <a:ext cx="1224136" cy="504056"/>
          </a:xfrm>
          <a:prstGeom prst="rect">
            <a:avLst/>
          </a:prstGeom>
          <a:solidFill>
            <a:srgbClr val="D4D2C9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da-DK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4F9FE2F-C609-2C81-338E-24D7CEF9029F}"/>
              </a:ext>
            </a:extLst>
          </p:cNvPr>
          <p:cNvSpPr/>
          <p:nvPr userDrawn="1"/>
        </p:nvSpPr>
        <p:spPr bwMode="auto">
          <a:xfrm>
            <a:off x="765820" y="1340768"/>
            <a:ext cx="1224136" cy="504056"/>
          </a:xfrm>
          <a:prstGeom prst="rect">
            <a:avLst/>
          </a:prstGeom>
          <a:solidFill>
            <a:srgbClr val="D4D2C9"/>
          </a:solidFill>
          <a:ln w="1778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da-DK" sz="16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AU Passata" pitchFamily="34" charset="0"/>
            </a:endParaRPr>
          </a:p>
        </p:txBody>
      </p:sp>
      <p:sp>
        <p:nvSpPr>
          <p:cNvPr id="4" name="Picture Placeholder 1"/>
          <p:cNvSpPr>
            <a:spLocks noGrp="1"/>
          </p:cNvSpPr>
          <p:nvPr>
            <p:ph type="pic" sz="quarter" idx="11" hasCustomPrompt="1"/>
          </p:nvPr>
        </p:nvSpPr>
        <p:spPr>
          <a:xfrm>
            <a:off x="316800" y="316800"/>
            <a:ext cx="5644800" cy="2653200"/>
          </a:xfr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da-DK" dirty="0"/>
              <a:t>Click here and add image via Templafy Image Library</a:t>
            </a:r>
            <a:endParaRPr lang="da-DK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16800" y="3237372"/>
            <a:ext cx="5644800" cy="2653200"/>
          </a:xfrm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da-DK" dirty="0"/>
              <a:t>Click here and add image via Templafy Image Library</a:t>
            </a:r>
            <a:endParaRPr lang="da-DK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6231600" y="316800"/>
            <a:ext cx="5644800" cy="5583600"/>
          </a:xfrm>
        </p:spPr>
        <p:txBody>
          <a:bodyPr/>
          <a:lstStyle>
            <a:lvl1pPr marL="0" indent="0">
              <a:buFontTx/>
              <a:buNone/>
              <a:defRPr b="0"/>
            </a:lvl1pPr>
          </a:lstStyle>
          <a:p>
            <a:r>
              <a:rPr lang="da-DK" dirty="0"/>
              <a:t>Click here and add image via Templafy Image Library</a:t>
            </a:r>
            <a:endParaRPr lang="da-DK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8" name="Date Placeholder 7" hidden="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9" name="Footer Placeholder 8" hidden="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607518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22" userDrawn="1">
          <p15:clr>
            <a:srgbClr val="A4A3A4"/>
          </p15:clr>
        </p15:guide>
        <p15:guide id="2" pos="3755" userDrawn="1">
          <p15:clr>
            <a:srgbClr val="A4A3A4"/>
          </p15:clr>
        </p15:guide>
        <p15:guide id="3" orient="horz" pos="2039" userDrawn="1">
          <p15:clr>
            <a:srgbClr val="A4A3A4"/>
          </p15:clr>
        </p15:guide>
        <p15:guide id="4" orient="horz" pos="1872" userDrawn="1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arvet baggrund">
            <a:extLst>
              <a:ext uri="{FF2B5EF4-FFF2-40B4-BE49-F238E27FC236}">
                <a16:creationId xmlns:a16="http://schemas.microsoft.com/office/drawing/2014/main" id="{935EC765-E8B2-3BAC-6CB7-3363778B86DE}"/>
              </a:ext>
            </a:extLst>
          </p:cNvPr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4D2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4799" dirty="0"/>
          </a:p>
        </p:txBody>
      </p:sp>
      <p:sp>
        <p:nvSpPr>
          <p:cNvPr id="28" name="USR_Title"/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4752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r>
              <a:rPr lang="da-DK" sz="700" b="0" cap="all" baseline="0" dirty="0">
                <a:solidFill>
                  <a:schemeClr val="tx1"/>
                </a:solidFill>
                <a:latin typeface="+mn-lt"/>
              </a:rPr>
              <a:t>TITEL</a:t>
            </a:r>
          </a:p>
        </p:txBody>
      </p:sp>
      <p:sp>
        <p:nvSpPr>
          <p:cNvPr id="1027" name="Placeholder title 1"/>
          <p:cNvSpPr>
            <a:spLocks noGrp="1" noChangeArrowheads="1"/>
          </p:cNvSpPr>
          <p:nvPr>
            <p:ph type="title"/>
          </p:nvPr>
        </p:nvSpPr>
        <p:spPr bwMode="auto">
          <a:xfrm>
            <a:off x="315913" y="149115"/>
            <a:ext cx="11557000" cy="130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 dirty="0"/>
              <a:t>Click to edit Master title style</a:t>
            </a:r>
            <a:endParaRPr lang="da-DK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85838" y="1960079"/>
            <a:ext cx="10220325" cy="3937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 dirty="0"/>
              <a:t>Click to edit Master text styles</a:t>
            </a:r>
            <a:endParaRPr lang="da-DK"/>
          </a:p>
          <a:p>
            <a:pPr lvl="1"/>
            <a:r>
              <a:rPr lang="da-DK" noProof="0" dirty="0"/>
              <a:t>Second level</a:t>
            </a:r>
            <a:endParaRPr lang="da-DK"/>
          </a:p>
          <a:p>
            <a:pPr lvl="2"/>
            <a:r>
              <a:rPr lang="da-DK" noProof="0" dirty="0"/>
              <a:t>Third level</a:t>
            </a:r>
            <a:endParaRPr lang="da-DK"/>
          </a:p>
          <a:p>
            <a:pPr lvl="3"/>
            <a:r>
              <a:rPr lang="da-DK" noProof="0" dirty="0"/>
              <a:t>Fourth level</a:t>
            </a:r>
            <a:endParaRPr lang="da-DK"/>
          </a:p>
          <a:p>
            <a:pPr lvl="4"/>
            <a:r>
              <a:rPr lang="da-DK" noProof="0" dirty="0"/>
              <a:t>Fifth level</a:t>
            </a:r>
            <a:endParaRPr lang="da-DK"/>
          </a:p>
          <a:p>
            <a:pPr lvl="5"/>
            <a:r>
              <a:rPr lang="da-DK" noProof="0" dirty="0"/>
              <a:t>6 level</a:t>
            </a:r>
            <a:endParaRPr lang="da-DK"/>
          </a:p>
          <a:p>
            <a:pPr lvl="6"/>
            <a:r>
              <a:rPr lang="da-DK" noProof="0" dirty="0"/>
              <a:t>7 level</a:t>
            </a:r>
            <a:endParaRPr lang="da-DK"/>
          </a:p>
          <a:p>
            <a:pPr lvl="7"/>
            <a:r>
              <a:rPr lang="da-DK" noProof="0" dirty="0"/>
              <a:t>8 level</a:t>
            </a:r>
            <a:endParaRPr lang="da-DK"/>
          </a:p>
          <a:p>
            <a:pPr lvl="8"/>
            <a:r>
              <a:rPr lang="da-DK" noProof="0" dirty="0"/>
              <a:t>9 level</a:t>
            </a:r>
            <a:endParaRPr lang="da-DK"/>
          </a:p>
        </p:txBody>
      </p:sp>
      <p:sp>
        <p:nvSpPr>
          <p:cNvPr id="23" name="Black Rectangle"/>
          <p:cNvSpPr/>
          <p:nvPr userDrawn="1"/>
        </p:nvSpPr>
        <p:spPr>
          <a:xfrm>
            <a:off x="989440" y="1663088"/>
            <a:ext cx="647831" cy="4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4799" dirty="0"/>
          </a:p>
          <a:p>
            <a:pPr algn="ctr"/>
            <a:endParaRPr lang="da-DK" sz="4799" dirty="0"/>
          </a:p>
        </p:txBody>
      </p:sp>
      <p:sp>
        <p:nvSpPr>
          <p:cNvPr id="19" name="FLD_Event"/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4476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3420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endParaRPr lang="da-DK" sz="700" b="0" cap="all" baseline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USR_Name"/>
          <p:cNvSpPr txBox="1">
            <a:spLocks noChangeArrowheads="1"/>
          </p:cNvSpPr>
          <p:nvPr userDrawn="1"/>
        </p:nvSpPr>
        <p:spPr bwMode="auto">
          <a:xfrm>
            <a:off x="6240044" y="5997600"/>
            <a:ext cx="2982416" cy="444040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lIns="0" tIns="342000" rIns="0" bIns="0" anchor="t" anchorCtr="0">
            <a:spAutoFit/>
          </a:bodyPr>
          <a:lstStyle/>
          <a:p>
            <a:pPr algn="l">
              <a:lnSpc>
                <a:spcPct val="95000"/>
              </a:lnSpc>
              <a:defRPr/>
            </a:pPr>
            <a:r>
              <a:rPr lang="da-DK" sz="700" b="0" cap="all" baseline="0" dirty="0">
                <a:solidFill>
                  <a:schemeClr val="tx1"/>
                </a:solidFill>
                <a:latin typeface="+mn-lt"/>
              </a:rPr>
              <a:t>NAVN NAVNESEN</a:t>
            </a:r>
          </a:p>
        </p:txBody>
      </p:sp>
      <p:sp>
        <p:nvSpPr>
          <p:cNvPr id="27" name="Date_DateCustomA"/>
          <p:cNvSpPr txBox="1">
            <a:spLocks noChangeArrowheads="1"/>
          </p:cNvSpPr>
          <p:nvPr userDrawn="1"/>
        </p:nvSpPr>
        <p:spPr bwMode="auto">
          <a:xfrm>
            <a:off x="3691333" y="5997600"/>
            <a:ext cx="2271840" cy="582176"/>
          </a:xfrm>
          <a:prstGeom prst="rect">
            <a:avLst/>
          </a:prstGeom>
          <a:noFill/>
          <a:ln w="1778" algn="ctr">
            <a:noFill/>
            <a:miter lim="800000"/>
            <a:headEnd/>
            <a:tailEnd/>
          </a:ln>
          <a:effectLst/>
        </p:spPr>
        <p:txBody>
          <a:bodyPr wrap="square" lIns="0" tIns="475200" rIns="0" bIns="0" anchor="t" anchorCtr="0">
            <a:spAutoFit/>
          </a:bodyPr>
          <a:lstStyle/>
          <a:p>
            <a:pPr algn="r">
              <a:lnSpc>
                <a:spcPct val="95000"/>
              </a:lnSpc>
              <a:defRPr/>
            </a:pPr>
            <a:r>
              <a:rPr lang="da-DK" sz="700" b="0" cap="all" baseline="0" dirty="0">
                <a:solidFill>
                  <a:schemeClr val="tx1"/>
                </a:solidFill>
                <a:latin typeface="+mn-lt"/>
              </a:rPr>
              <a:t>X. XXXXXXX 202X</a:t>
            </a:r>
          </a:p>
        </p:txBody>
      </p:sp>
      <p:pic>
        <p:nvPicPr>
          <p:cNvPr id="10" name="Billede streg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200" y="5997600"/>
            <a:ext cx="71734" cy="558000"/>
          </a:xfrm>
          <a:prstGeom prst="rect">
            <a:avLst/>
          </a:prstGeom>
        </p:spPr>
      </p:pic>
      <p:sp>
        <p:nvSpPr>
          <p:cNvPr id="1030" name="Sidetal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808000" y="6580800"/>
            <a:ext cx="252000" cy="13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ts val="1200"/>
              </a:lnSpc>
              <a:buFontTx/>
              <a:buNone/>
              <a:defRPr sz="700" spc="40" baseline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90C1E0A-682D-40DC-B1EA-26C007FDC330}" type="slidenum">
              <a:rPr lang="da-DK" smtClean="0"/>
              <a:pPr>
                <a:defRPr/>
              </a:pPr>
              <a:t>‹#›</a:t>
            </a:fld>
            <a:endParaRPr lang="da-DK" dirty="0"/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2"/>
          </p:nvPr>
        </p:nvSpPr>
        <p:spPr>
          <a:xfrm>
            <a:off x="0" y="7020000"/>
            <a:ext cx="0" cy="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">
                <a:noFill/>
              </a:defRPr>
            </a:lvl1pPr>
          </a:lstStyle>
          <a:p>
            <a:fld id="{E7B83056-E73A-4EB1-8793-61FB59C07FBC}" type="datetimeFigureOut">
              <a:rPr lang="da-DK" smtClean="0"/>
              <a:pPr/>
              <a:t>07.08.2023</a:t>
            </a:fld>
            <a:r>
              <a:rPr lang="da-DK"/>
              <a:t>07-08-2023</a:t>
            </a:r>
          </a:p>
        </p:txBody>
      </p:sp>
      <p:sp>
        <p:nvSpPr>
          <p:cNvPr id="3" name="Footer Placeholder 2" hidden="1"/>
          <p:cNvSpPr>
            <a:spLocks noGrp="1"/>
          </p:cNvSpPr>
          <p:nvPr>
            <p:ph type="ftr" sz="quarter" idx="3"/>
          </p:nvPr>
        </p:nvSpPr>
        <p:spPr>
          <a:xfrm>
            <a:off x="0" y="7020000"/>
            <a:ext cx="0" cy="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8C8731-DDBC-026D-9D87-F80AA4AC5C05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1706" y="5984355"/>
            <a:ext cx="690662" cy="6906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A8D8165-51B7-C2C7-A81F-8E247FC5687A}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248780" y="6155459"/>
            <a:ext cx="2317240" cy="4418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6" r:id="rId2"/>
    <p:sldLayoutId id="2147483666" r:id="rId3"/>
    <p:sldLayoutId id="2147483662" r:id="rId4"/>
    <p:sldLayoutId id="2147483649" r:id="rId5"/>
    <p:sldLayoutId id="2147483669" r:id="rId6"/>
    <p:sldLayoutId id="2147483661" r:id="rId7"/>
    <p:sldLayoutId id="2147483668" r:id="rId8"/>
    <p:sldLayoutId id="2147483663" r:id="rId9"/>
    <p:sldLayoutId id="2147483670" r:id="rId10"/>
    <p:sldLayoutId id="2147483654" r:id="rId11"/>
    <p:sldLayoutId id="2147483664" r:id="rId12"/>
    <p:sldLayoutId id="2147483671" r:id="rId13"/>
    <p:sldLayoutId id="2147483650" r:id="rId14"/>
    <p:sldLayoutId id="2147483655" r:id="rId15"/>
    <p:sldLayoutId id="2147483651" r:id="rId16"/>
    <p:sldLayoutId id="2147483679" r:id="rId17"/>
    <p:sldLayoutId id="2147483658" r:id="rId18"/>
  </p:sldLayoutIdLst>
  <p:hf sldNum="0" hdr="0" ftr="0"/>
  <p:txStyles>
    <p:titleStyle>
      <a:lvl1pPr algn="l" rtl="0" eaLnBrk="1" fontAlgn="base" hangingPunct="1">
        <a:lnSpc>
          <a:spcPct val="89000"/>
        </a:lnSpc>
        <a:spcBef>
          <a:spcPct val="0"/>
        </a:spcBef>
        <a:spcAft>
          <a:spcPct val="0"/>
        </a:spcAft>
        <a:defRPr sz="4500" b="1" cap="all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2pPr>
      <a:lvl3pPr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3pPr>
      <a:lvl4pPr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4pPr>
      <a:lvl5pPr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5pPr>
      <a:lvl6pPr marL="4572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6pPr>
      <a:lvl7pPr marL="9144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7pPr>
      <a:lvl8pPr marL="13716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8pPr>
      <a:lvl9pPr marL="18288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U Passata" pitchFamily="34" charset="0"/>
        </a:defRPr>
      </a:lvl9pPr>
    </p:titleStyle>
    <p:bodyStyle>
      <a:lvl1pPr marL="0" indent="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SzPct val="100000"/>
        <a:buFont typeface="Calibri" panose="020F0502020204030204" pitchFamily="34" charset="0"/>
        <a:buChar char="​"/>
        <a:defRPr sz="2000" b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2pPr>
      <a:lvl3pPr marL="756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152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4pPr>
      <a:lvl5pPr marL="1512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5pPr>
      <a:lvl6pPr marL="1836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6pPr>
      <a:lvl7pPr marL="1836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7pPr>
      <a:lvl8pPr marL="1836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8pPr>
      <a:lvl9pPr marL="1836000" indent="-180000" algn="l" rtl="0" eaLnBrk="1" fontAlgn="base" hangingPunct="1">
        <a:lnSpc>
          <a:spcPct val="99000"/>
        </a:lnSpc>
        <a:spcBef>
          <a:spcPts val="60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3715" userDrawn="1">
          <p15:clr>
            <a:srgbClr val="000000"/>
          </p15:clr>
        </p15:guide>
        <p15:guide id="5" orient="horz" pos="4131" userDrawn="1">
          <p15:clr>
            <a:srgbClr val="A4A3A4"/>
          </p15:clr>
        </p15:guide>
        <p15:guide id="6" pos="7479" userDrawn="1">
          <p15:clr>
            <a:srgbClr val="A4A3A4"/>
          </p15:clr>
        </p15:guide>
        <p15:guide id="7" orient="horz" pos="1234" userDrawn="1">
          <p15:clr>
            <a:srgbClr val="000000"/>
          </p15:clr>
        </p15:guide>
        <p15:guide id="8" pos="7059" userDrawn="1">
          <p15:clr>
            <a:srgbClr val="000000"/>
          </p15:clr>
        </p15:guide>
        <p15:guide id="9" pos="199" userDrawn="1">
          <p15:clr>
            <a:srgbClr val="A4A3A4"/>
          </p15:clr>
        </p15:guide>
        <p15:guide id="10" pos="621" userDrawn="1">
          <p15:clr>
            <a:srgbClr val="000000"/>
          </p15:clr>
        </p15:guide>
        <p15:guide id="11" orient="horz" pos="199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a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8320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B6B779-C6A2-D523-BCBC-1D2ECC15B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1B20-A737-1447-9C84-0668AB0E9550}" type="datetime1">
              <a:rPr lang="da-DK" smtClean="0"/>
              <a:t>07.08.2023</a:t>
            </a:fld>
            <a:r>
              <a:rPr lang="da-DK"/>
              <a:t>07-08-2023</a:t>
            </a:r>
          </a:p>
        </p:txBody>
      </p:sp>
    </p:spTree>
    <p:extLst>
      <p:ext uri="{BB962C8B-B14F-4D97-AF65-F5344CB8AC3E}">
        <p14:creationId xmlns:p14="http://schemas.microsoft.com/office/powerpoint/2010/main" val="4154947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139698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2F86A-D156-546B-ADC7-A182E4DE2B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AAEAF-5A1C-DA4F-A6AA-25DDD1E122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8B941B-7D2A-1294-0248-A67570C0D9B8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497ECCF-61CF-E34A-AE8E-FEAD26CBD91E}" type="datetime1">
              <a:rPr lang="da-DK" smtClean="0"/>
              <a:t>07.08.2023</a:t>
            </a:fld>
            <a:r>
              <a:rPr lang="da-DK"/>
              <a:t>07-08-2023</a:t>
            </a:r>
          </a:p>
        </p:txBody>
      </p:sp>
    </p:spTree>
    <p:extLst>
      <p:ext uri="{BB962C8B-B14F-4D97-AF65-F5344CB8AC3E}">
        <p14:creationId xmlns:p14="http://schemas.microsoft.com/office/powerpoint/2010/main" val="497906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3365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9996539C-B37C-4908-B12B-A43712A9FA19}" type="datetime1">
              <a:rPr lang="da-DK" smtClean="0"/>
              <a:t>07.08.2023</a:t>
            </a:fld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da-DK" dirty="0"/>
              <a:t>Insert Quote text, for next level ENTER and TAB</a:t>
            </a:r>
          </a:p>
          <a:p>
            <a:pPr lvl="1"/>
            <a:r>
              <a:rPr lang="da-DK" dirty="0"/>
              <a:t>Insert Name</a:t>
            </a:r>
          </a:p>
        </p:txBody>
      </p:sp>
    </p:spTree>
    <p:extLst>
      <p:ext uri="{BB962C8B-B14F-4D97-AF65-F5344CB8AC3E}">
        <p14:creationId xmlns:p14="http://schemas.microsoft.com/office/powerpoint/2010/main" val="3521598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F0DCFE-0004-B33E-856A-67C796961F9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E8BC7A7-3755-294E-8ECC-D2840F5D2609}" type="datetime1">
              <a:rPr lang="da-DK" smtClean="0"/>
              <a:t>07.08.2023</a:t>
            </a:fld>
            <a:r>
              <a:rPr lang="da-DK"/>
              <a:t>07-08-2023</a:t>
            </a:r>
          </a:p>
        </p:txBody>
      </p:sp>
      <p:pic>
        <p:nvPicPr>
          <p:cNvPr id="8" name="Picture 7" descr="A person and person standing in front of a wall&#10;&#10;Description automatically generated">
            <a:extLst>
              <a:ext uri="{FF2B5EF4-FFF2-40B4-BE49-F238E27FC236}">
                <a16:creationId xmlns:a16="http://schemas.microsoft.com/office/drawing/2014/main" id="{3EB2D98A-637C-5727-EAF4-8DB0CD66B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610" y="836712"/>
            <a:ext cx="4297593" cy="28628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5798D3-27FD-6B98-1287-7DFCCDFB97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20922" y="2492896"/>
            <a:ext cx="4297592" cy="2866213"/>
          </a:xfrm>
          <a:prstGeom prst="rect">
            <a:avLst/>
          </a:prstGeom>
        </p:spPr>
      </p:pic>
      <p:pic>
        <p:nvPicPr>
          <p:cNvPr id="11" name="Picture 10" descr="A person and person throwing books&#10;&#10;Description automatically generated">
            <a:extLst>
              <a:ext uri="{FF2B5EF4-FFF2-40B4-BE49-F238E27FC236}">
                <a16:creationId xmlns:a16="http://schemas.microsoft.com/office/drawing/2014/main" id="{BB058664-DE75-AEEE-8C4E-9B5709CF8B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60" y="836712"/>
            <a:ext cx="2541934" cy="452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92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98B13-5556-F5BD-E8DE-58CD89FAB4DD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16FE8D40-9B2E-0444-8B6F-63519954EBD0}" type="datetime1">
              <a:rPr lang="da-DK" smtClean="0"/>
              <a:t>07.08.2023</a:t>
            </a:fld>
            <a:r>
              <a:rPr lang="da-DK"/>
              <a:t>07-08-2023</a:t>
            </a:r>
          </a:p>
        </p:txBody>
      </p:sp>
      <p:pic>
        <p:nvPicPr>
          <p:cNvPr id="6" name="Picture 5" descr="A group of people sitting on the floor&#10;&#10;Description automatically generated">
            <a:extLst>
              <a:ext uri="{FF2B5EF4-FFF2-40B4-BE49-F238E27FC236}">
                <a16:creationId xmlns:a16="http://schemas.microsoft.com/office/drawing/2014/main" id="{3C6757C1-577C-AEDA-4BA6-56D02AC0F2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936" y="548680"/>
            <a:ext cx="4584316" cy="3057440"/>
          </a:xfrm>
          <a:prstGeom prst="rect">
            <a:avLst/>
          </a:prstGeom>
        </p:spPr>
      </p:pic>
      <p:pic>
        <p:nvPicPr>
          <p:cNvPr id="8" name="Picture 7" descr="A person and person smiling&#10;&#10;Description automatically generated">
            <a:extLst>
              <a:ext uri="{FF2B5EF4-FFF2-40B4-BE49-F238E27FC236}">
                <a16:creationId xmlns:a16="http://schemas.microsoft.com/office/drawing/2014/main" id="{DA420C0C-BF41-2C8B-B16B-0A8E974D6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049" y="2459792"/>
            <a:ext cx="4587839" cy="305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449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4CDB59-C313-40B8-B5C8-DC4AC98F9FF5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EF2CC82-61D3-924F-9EED-6600BADF4E82}" type="datetime1">
              <a:rPr lang="da-DK" smtClean="0"/>
              <a:t>07.08.2023</a:t>
            </a:fld>
            <a:r>
              <a:rPr lang="da-DK"/>
              <a:t>07-08-2023</a:t>
            </a:r>
          </a:p>
        </p:txBody>
      </p:sp>
      <p:pic>
        <p:nvPicPr>
          <p:cNvPr id="7" name="Picture 6" descr="A group of people standing in front of a chalkboard&#10;&#10;Description automatically generated">
            <a:extLst>
              <a:ext uri="{FF2B5EF4-FFF2-40B4-BE49-F238E27FC236}">
                <a16:creationId xmlns:a16="http://schemas.microsoft.com/office/drawing/2014/main" id="{C3E76CBD-97D0-E509-30C0-059388508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36" y="476672"/>
            <a:ext cx="10369152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872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9E155-A53B-16B9-A464-C5477D023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1FC1C-B52B-484A-CE83-92ED09E8B6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3B0FD-B1A5-F10B-9377-EF70B9172BDA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7696F62-60B4-1846-A1EB-04086284979C}" type="datetime1">
              <a:rPr lang="da-DK" smtClean="0"/>
              <a:t>07.08.2023</a:t>
            </a:fld>
            <a:r>
              <a:rPr lang="da-DK"/>
              <a:t>07-08-2023</a:t>
            </a:r>
          </a:p>
        </p:txBody>
      </p:sp>
      <p:pic>
        <p:nvPicPr>
          <p:cNvPr id="7" name="Picture 6" descr="A person and person standing in front of a wall&#10;&#10;Description automatically generated">
            <a:extLst>
              <a:ext uri="{FF2B5EF4-FFF2-40B4-BE49-F238E27FC236}">
                <a16:creationId xmlns:a16="http://schemas.microsoft.com/office/drawing/2014/main" id="{329A7231-FCDC-B603-FAF9-9A2BD7532B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3" r="17082" b="-135"/>
          <a:stretch/>
        </p:blipFill>
        <p:spPr>
          <a:xfrm>
            <a:off x="6454452" y="764704"/>
            <a:ext cx="4896544" cy="489654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94294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2114F7-B71E-9480-E352-EBE5DE1DB23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109AF63-18BA-5742-AEFB-BE883E258F25}" type="datetime1">
              <a:rPr lang="da-DK" smtClean="0"/>
              <a:t>07.08.2023</a:t>
            </a:fld>
            <a:r>
              <a:rPr lang="da-DK"/>
              <a:t>07-08-2023</a:t>
            </a:r>
          </a:p>
        </p:txBody>
      </p:sp>
      <p:pic>
        <p:nvPicPr>
          <p:cNvPr id="5" name="Picture 4" descr="A person jumping in the air&#10;&#10;Description automatically generated">
            <a:extLst>
              <a:ext uri="{FF2B5EF4-FFF2-40B4-BE49-F238E27FC236}">
                <a16:creationId xmlns:a16="http://schemas.microsoft.com/office/drawing/2014/main" id="{9F07A0F6-578F-3C64-0D27-A8A32B12F7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1" b="9063"/>
          <a:stretch/>
        </p:blipFill>
        <p:spPr>
          <a:xfrm>
            <a:off x="1" y="1"/>
            <a:ext cx="121888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0322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2403798144036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24037981471609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240379815497340"/>
</p:tagLst>
</file>

<file path=ppt/theme/theme1.xml><?xml version="1.0" encoding="utf-8"?>
<a:theme xmlns:a="http://schemas.openxmlformats.org/drawingml/2006/main" name="BSS 16:9">
  <a:themeElements>
    <a:clrScheme name="AU_Blue">
      <a:dk1>
        <a:srgbClr val="000000"/>
      </a:dk1>
      <a:lt1>
        <a:srgbClr val="FFFFFF"/>
      </a:lt1>
      <a:dk2>
        <a:srgbClr val="002546"/>
      </a:dk2>
      <a:lt2>
        <a:srgbClr val="002546"/>
      </a:lt2>
      <a:accent1>
        <a:srgbClr val="0A1439"/>
      </a:accent1>
      <a:accent2>
        <a:srgbClr val="183D83"/>
      </a:accent2>
      <a:accent3>
        <a:srgbClr val="87D1F4"/>
      </a:accent3>
      <a:accent4>
        <a:srgbClr val="33525F"/>
      </a:accent4>
      <a:accent5>
        <a:srgbClr val="548195"/>
      </a:accent5>
      <a:accent6>
        <a:srgbClr val="C6C6C6"/>
      </a:accent6>
      <a:hlink>
        <a:srgbClr val="03428E"/>
      </a:hlink>
      <a:folHlink>
        <a:srgbClr val="03428E"/>
      </a:folHlink>
    </a:clrScheme>
    <a:fontScheme name="AU Passata">
      <a:majorFont>
        <a:latin typeface="AU Passata"/>
        <a:ea typeface=""/>
        <a:cs typeface=""/>
      </a:majorFont>
      <a:minorFont>
        <a:latin typeface="AU Passat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1778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95000"/>
          </a:lnSpc>
          <a:spcBef>
            <a:spcPct val="0"/>
          </a:spcBef>
          <a:spcAft>
            <a:spcPct val="0"/>
          </a:spcAft>
          <a:buClrTx/>
          <a:buSzTx/>
          <a:buFont typeface="AU Passata" pitchFamily="34" charset="0"/>
          <a:buNone/>
          <a:tabLst/>
          <a:defRPr kumimoji="0" sz="1600" b="0" i="0" u="none" strike="noStrike" cap="none" normalizeH="0" baseline="0" dirty="0" err="1">
            <a:ln>
              <a:noFill/>
            </a:ln>
            <a:solidFill>
              <a:schemeClr val="bg1"/>
            </a:solidFill>
            <a:effectLst/>
            <a:latin typeface="AU Passat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778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ts val="3600"/>
          </a:lnSpc>
          <a:spcBef>
            <a:spcPct val="0"/>
          </a:spcBef>
          <a:spcAft>
            <a:spcPct val="0"/>
          </a:spcAft>
          <a:buClrTx/>
          <a:buSzTx/>
          <a:buFont typeface="AU Passata" pitchFamily="34" charset="0"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U Passata" pitchFamily="34" charset="0"/>
          </a:defRPr>
        </a:defPPr>
      </a:lstStyle>
    </a:lnDef>
    <a:txDef>
      <a:spPr>
        <a:noFill/>
      </a:spPr>
      <a:bodyPr wrap="square" lIns="0" tIns="0" rIns="0" bIns="0" rtlCol="0">
        <a:spAutoFit/>
      </a:bodyPr>
      <a:lstStyle>
        <a:defPPr>
          <a:lnSpc>
            <a:spcPct val="95000"/>
          </a:lnSpc>
          <a:defRPr sz="1600" dirty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U PowerPoint Template 16-9.potx" id="{7A6F7BDC-B87C-43B1-A03F-8FC29EB8E4AA}" vid="{0342C178-0357-4DD1-B9D7-A15D067ACA9C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520319047E1BA4897F6946465A0E959" ma:contentTypeVersion="19" ma:contentTypeDescription="Opret et nyt dokument." ma:contentTypeScope="" ma:versionID="542d19c177cddac5e7e837332a06f6d9">
  <xsd:schema xmlns:xsd="http://www.w3.org/2001/XMLSchema" xmlns:xs="http://www.w3.org/2001/XMLSchema" xmlns:p="http://schemas.microsoft.com/office/2006/metadata/properties" xmlns:ns2="55dd8b29-bd2a-4e94-bbcf-535a61121d6b" xmlns:ns3="98b6ad7e-7bba-4294-963d-37351eca2f4c" targetNamespace="http://schemas.microsoft.com/office/2006/metadata/properties" ma:root="true" ma:fieldsID="f335b3900f16f735ecee0391f83ea79c" ns2:_="" ns3:_="">
    <xsd:import namespace="55dd8b29-bd2a-4e94-bbcf-535a61121d6b"/>
    <xsd:import namespace="98b6ad7e-7bba-4294-963d-37351eca2f4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appebeskrivelse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Statu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dd8b29-bd2a-4e94-bbcf-535a61121d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appebeskrivelse" ma:index="10" nillable="true" ma:displayName="Mappe beskrivelse" ma:format="Dropdown" ma:internalName="Mappebeskrivelse">
      <xsd:simpleType>
        <xsd:restriction base="dms:Note">
          <xsd:maxLength value="255"/>
        </xsd:restriction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Billedmærker" ma:readOnly="false" ma:fieldId="{5cf76f15-5ced-4ddc-b409-7134ff3c332f}" ma:taxonomyMulti="true" ma:sspId="5cd08861-88c0-49b2-8510-903f698cfa7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atus" ma:index="25" nillable="true" ma:displayName="Status" ma:default="Korrekturlæst" ma:format="Dropdown" ma:internalName="Status">
      <xsd:simpleType>
        <xsd:restriction base="dms:Text">
          <xsd:maxLength value="255"/>
        </xsd:restriction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b6ad7e-7bba-4294-963d-37351eca2f4c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10343378-7936-45fd-a608-6ca850cbb7d8}" ma:internalName="TaxCatchAll" ma:showField="CatchAllData" ma:web="98b6ad7e-7bba-4294-963d-37351eca2f4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B7AE1A-860A-4C48-B2BE-D189AEAB21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71F0F22-81F7-44D1-96C0-EA48D30A5F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dd8b29-bd2a-4e94-bbcf-535a61121d6b"/>
    <ds:schemaRef ds:uri="98b6ad7e-7bba-4294-963d-37351eca2f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Microsoft Macintosh PowerPoint</Application>
  <PresentationFormat>Custom</PresentationFormat>
  <Paragraphs>12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AU Passata Light</vt:lpstr>
      <vt:lpstr>AU Passata</vt:lpstr>
      <vt:lpstr>Georgia</vt:lpstr>
      <vt:lpstr>Calibri</vt:lpstr>
      <vt:lpstr>BSS 16:9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2023-08-07T09:41:46Z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luginDependencies_0">
    <vt:lpwstr>{"635926855539746206:636045261152541358":[{"dependencyType":"DataSource","dependencyId":":","dependencyVersion":null},{"dependencyType":"DataSource","dependencyId":":","dependencyVersion":null},{"dependencyType":"DataSource","dependencyId":":","dependency</vt:lpwstr>
  </property>
  <property fmtid="{D5CDD505-2E9C-101B-9397-08002B2CF9AE}" pid="3" name="PluginDependencies_1">
    <vt:lpwstr>Version":null},{"dependencyType":"DataSource","dependencyId":":","dependencyVersion":null},{"dependencyType":"DataSource","dependencyId":":","dependencyVersion":null},{"dependencyType":"DataSource","dependencyId":":","dependencyVersion":null},{"dependency</vt:lpwstr>
  </property>
  <property fmtid="{D5CDD505-2E9C-101B-9397-08002B2CF9AE}" pid="4" name="PluginDependencies_2">
    <vt:lpwstr>Type":"DataSource","dependencyId":":","dependencyVersion":null},{"dependencyType":"DataSource","dependencyId":":","dependencyVersion":null},{"dependencyType":"DataSource","dependencyId":":","dependencyVersion":null},{"dependencyType":"DataSource","depende</vt:lpwstr>
  </property>
  <property fmtid="{D5CDD505-2E9C-101B-9397-08002B2CF9AE}" pid="5" name="PluginDependencies_3">
    <vt:lpwstr>ncyId":":","dependencyVersion":null},{"dependencyType":"DataSource","dependencyId":":","dependencyVersion":null},{"dependencyType":"DataSource","dependencyId":":","dependencyVersion":null},{"dependencyType":"DataSource","dependencyId":":","dependencyVersi</vt:lpwstr>
  </property>
  <property fmtid="{D5CDD505-2E9C-101B-9397-08002B2CF9AE}" pid="6" name="PluginDependencies_4">
    <vt:lpwstr>on":null},{"dependencyType":"DataSource","dependencyId":":","dependencyVersion":null},{"dependencyType":"DataSource","dependencyId":":","dependencyVersion":null},{"dependencyType":"DataSource","dependencyId":":","dependencyVersion":null},{"dependencyType"</vt:lpwstr>
  </property>
  <property fmtid="{D5CDD505-2E9C-101B-9397-08002B2CF9AE}" pid="7" name="PluginDependencies_5">
    <vt:lpwstr>:"DataSource","dependencyId":":","dependencyVersion":null},{"dependencyType":"DataSource","dependencyId":":","dependencyVersion":null},{"dependencyType":"DataSource","dependencyId":":","dependencyVersion":null},{"dependencyType":"DataSource","dependencyId</vt:lpwstr>
  </property>
  <property fmtid="{D5CDD505-2E9C-101B-9397-08002B2CF9AE}" pid="8" name="PluginDependencies_6">
    <vt:lpwstr>":":","dependencyVersion":null},{"dependencyType":"DataSource","dependencyId":":","dependencyVersion":null},{"dependencyType":"DataSource","dependencyId":":","dependencyVersion":null},{"dependencyType":"DataSource","dependencyId":":","dependencyVersion":n</vt:lpwstr>
  </property>
  <property fmtid="{D5CDD505-2E9C-101B-9397-08002B2CF9AE}" pid="9" name="PluginDependencies_7">
    <vt:lpwstr>ull},{"dependencyType":"DataSource","dependencyId":":","dependencyVersion":null},{"dependencyType":"DataSource","dependencyId":":","dependencyVersion":null},{"dependencyType":"DataSource","dependencyId":":","dependencyVersion":null},{"dependencyType":"Dat</vt:lpwstr>
  </property>
  <property fmtid="{D5CDD505-2E9C-101B-9397-08002B2CF9AE}" pid="10" name="PluginDependencies_8">
    <vt:lpwstr>aSource","dependencyId":":","dependencyVersion":null},{"dependencyType":"DataSource","dependencyId":":","dependencyVersion":null},{"dependencyType":"DataSource","dependencyId":":","dependencyVersion":null},{"dependencyType":"DataSource","dependencyId":":"</vt:lpwstr>
  </property>
  <property fmtid="{D5CDD505-2E9C-101B-9397-08002B2CF9AE}" pid="11" name="PluginDependencies_9">
    <vt:lpwstr>,"dependencyVersion":null},{"dependencyType":"DataSource","dependencyId":":","dependencyVersion":null},{"dependencyType":"DataSource","dependencyId":":","dependencyVersion":null},{"dependencyType":"DataSource","dependencyId":":","dependencyVersion":null},</vt:lpwstr>
  </property>
  <property fmtid="{D5CDD505-2E9C-101B-9397-08002B2CF9AE}" pid="12" name="PluginDependencies_10">
    <vt:lpwstr>{"dependencyType":"DataSource","dependencyId":":","dependencyVersion":null},{"dependencyType":"DataSource","dependencyId":":","dependencyVersion":null},{"dependencyType":"DataSource","dependencyId":":","dependencyVersion":null},{"dependencyType":"DataSour</vt:lpwstr>
  </property>
  <property fmtid="{D5CDD505-2E9C-101B-9397-08002B2CF9AE}" pid="13" name="PluginDependencies_11">
    <vt:lpwstr>ce","dependencyId":":","dependencyVersion":null},{"dependencyType":"DataSource","dependencyId":":","dependencyVersion":null},{"dependencyType":"DataSource","dependencyId":":","dependencyVersion":null},{"dependencyType":"DataSource","dependencyId":":","dep</vt:lpwstr>
  </property>
  <property fmtid="{D5CDD505-2E9C-101B-9397-08002B2CF9AE}" pid="14" name="PluginDependencies_12">
    <vt:lpwstr>endencyVersion":null},{"dependencyType":"DataSource","dependencyId":":","dependencyVersion":null},{"dependencyType":"DataSource","dependencyId":":","dependencyVersion":null},{"dependencyType":"DataSource","dependencyId":":","dependencyVersion":null},{"dep</vt:lpwstr>
  </property>
  <property fmtid="{D5CDD505-2E9C-101B-9397-08002B2CF9AE}" pid="15" name="PluginDependencies_13">
    <vt:lpwstr>endencyType":"DataSource","dependencyId":":","dependencyVersion":null},{"dependencyType":"DataSource","dependencyId":":","dependencyVersion":null},{"dependencyType":"DataSource","dependencyId":":","dependencyVersion":null},{"dependencyType":"DataSource","</vt:lpwstr>
  </property>
  <property fmtid="{D5CDD505-2E9C-101B-9397-08002B2CF9AE}" pid="16" name="PluginDependencies_14">
    <vt:lpwstr>dependencyId":":","dependencyVersion":null},{"dependencyType":"DataSource","dependencyId":":","dependencyVersion":null},{"dependencyType":"DataSource","dependencyId":":","dependencyVersion":null},{"dependencyType":"DataSource","dependencyId":":","dependen</vt:lpwstr>
  </property>
  <property fmtid="{D5CDD505-2E9C-101B-9397-08002B2CF9AE}" pid="17" name="PluginDependencies_15">
    <vt:lpwstr>cyVersion":null},{"dependencyType":"DataSource","dependencyId":":","dependencyVersion":null},{"dependencyType":"DataSource","dependencyId":":","dependencyVersion":null},{"dependencyType":"DataSource","dependencyId":":","dependencyVersion":null},{"dependen</vt:lpwstr>
  </property>
  <property fmtid="{D5CDD505-2E9C-101B-9397-08002B2CF9AE}" pid="18" name="PluginDependencies_16">
    <vt:lpwstr>cyType":"DataSource","dependencyId":":","dependencyVersion":null},{"dependencyType":"DataSource","dependencyId":":","dependencyVersion":null},{"dependencyType":"DataSource","dependencyId":":","dependencyVersion":null},{"dependencyType":"DataSource","depen</vt:lpwstr>
  </property>
  <property fmtid="{D5CDD505-2E9C-101B-9397-08002B2CF9AE}" pid="19" name="PluginDependencies_17">
    <vt:lpwstr>dencyId":":","dependencyVersion":null},{"dependencyType":"DataSource","dependencyId":":","dependencyVersion":null},{"dependencyType":"DataSource","dependencyId":":","dependencyVersion":null},{"dependencyType":"DataSource","dependencyId":":","dependencyVer</vt:lpwstr>
  </property>
  <property fmtid="{D5CDD505-2E9C-101B-9397-08002B2CF9AE}" pid="20" name="PluginDependencies_18">
    <vt:lpwstr>sion":null},{"dependencyType":"DataSource","dependencyId":":","dependencyVersion":null},{"dependencyType":"DataSource","dependencyId":":","dependencyVersion":null},{"dependencyType":"DataSource","dependencyId":":","dependencyVersion":null},{"dependencyTyp</vt:lpwstr>
  </property>
  <property fmtid="{D5CDD505-2E9C-101B-9397-08002B2CF9AE}" pid="21" name="PluginDependencies_19">
    <vt:lpwstr>e":"DataSource","dependencyId":":","dependencyVersion":null},{"dependencyType":"DataSource","dependencyId":":","dependencyVersion":null},{"dependencyType":"DataSource","dependencyId":":","dependencyVersion":null},{"dependencyType":"DataSource","dependency</vt:lpwstr>
  </property>
  <property fmtid="{D5CDD505-2E9C-101B-9397-08002B2CF9AE}" pid="22" name="PluginDependencies_20">
    <vt:lpwstr>Id":":","dependencyVersion":null},{"dependencyType":"DataSource","dependencyId":":","dependencyVersion":null},{"dependencyType":"DataSource","dependencyId":":","dependencyVersion":null},{"dependencyType":"DataSource","dependencyId":":","dependencyVersion"</vt:lpwstr>
  </property>
  <property fmtid="{D5CDD505-2E9C-101B-9397-08002B2CF9AE}" pid="23" name="PluginDependencies_21">
    <vt:lpwstr>:null},{"dependencyType":"DataSource","dependencyId":":","dependencyVersion":null},{"dependencyType":"DataSource","dependencyId":":","dependencyVersion":null},{"dependencyType":"DataSource","dependencyId":":","dependencyVersion":null},{"dependencyType":"D</vt:lpwstr>
  </property>
  <property fmtid="{D5CDD505-2E9C-101B-9397-08002B2CF9AE}" pid="24" name="PluginDependencies_22">
    <vt:lpwstr>ataSource","dependencyId":":","dependencyVersion":null},{"dependencyType":"DataSource","dependencyId":":","dependencyVersion":null},{"dependencyType":"DataSource","dependencyId":":","dependencyVersion":null},{"dependencyType":"DataSource","dependencyId":"</vt:lpwstr>
  </property>
  <property fmtid="{D5CDD505-2E9C-101B-9397-08002B2CF9AE}" pid="25" name="PluginDependencies_23">
    <vt:lpwstr>:","dependencyVersion":null},{"dependencyType":"DataSource","dependencyId":":","dependencyVersion":null},{"dependencyType":"DataSource","dependencyId":":","dependencyVersion":null},{"dependencyType":"DataSource","dependencyId":":","dependencyVersion":null</vt:lpwstr>
  </property>
  <property fmtid="{D5CDD505-2E9C-101B-9397-08002B2CF9AE}" pid="26" name="PluginDependencies_24">
    <vt:lpwstr>},{"dependencyType":"DataSource","dependencyId":":","dependencyVersion":null},{"dependencyType":"DataSource","dependencyId":":","dependencyVersion":null},{"dependencyType":"DataSource","dependencyId":":","dependencyVersion":null},{"dependencyType":"DataSo</vt:lpwstr>
  </property>
  <property fmtid="{D5CDD505-2E9C-101B-9397-08002B2CF9AE}" pid="27" name="PluginDependencies_25">
    <vt:lpwstr>urce","dependencyId":":","dependencyVersion":null},{"dependencyType":"DataSource","dependencyId":":","dependencyVersion":null},{"dependencyType":"DataSource","dependencyId":":","dependencyVersion":null},{"dependencyType":"DataSource","dependencyId":":","d</vt:lpwstr>
  </property>
  <property fmtid="{D5CDD505-2E9C-101B-9397-08002B2CF9AE}" pid="28" name="PluginDependencies_26">
    <vt:lpwstr>ependencyVersion":null},{"dependencyType":"DataSource","dependencyId":":","dependencyVersion":null},{"dependencyType":"DataSource","dependencyId":":","dependencyVersion":null},{"dependencyType":"DataSource","dependencyId":":","dependencyVersion":null},{"d</vt:lpwstr>
  </property>
  <property fmtid="{D5CDD505-2E9C-101B-9397-08002B2CF9AE}" pid="29" name="PluginDependencies_27">
    <vt:lpwstr>ependencyType":"DataSource","dependencyId":":","dependencyVersion":null},{"dependencyType":"DataSource","dependencyId":":","dependencyVersion":null},{"dependencyType":"DataSource","dependencyId":":","dependencyVersion":null},{"dependencyType":"DataSource"</vt:lpwstr>
  </property>
  <property fmtid="{D5CDD505-2E9C-101B-9397-08002B2CF9AE}" pid="30" name="PluginDependencies_28">
    <vt:lpwstr>,"dependencyId":":","dependencyVersion":null},{"dependencyType":"DataSource","dependencyId":":","dependencyVersion":null},{"dependencyType":"DataSource","dependencyId":":","dependencyVersion":null},{"dependencyType":"DataSource","dependencyId":":","depend</vt:lpwstr>
  </property>
  <property fmtid="{D5CDD505-2E9C-101B-9397-08002B2CF9AE}" pid="31" name="PluginDependencies_29">
    <vt:lpwstr>encyVersion":null},{"dependencyType":"DataSource","dependencyId":":","dependencyVersion":null},{"dependencyType":"DataSource","dependencyId":":","dependencyVersion":null},{"dependencyType":"DataSource","dependencyId":":","dependencyVersion":null},{"depend</vt:lpwstr>
  </property>
  <property fmtid="{D5CDD505-2E9C-101B-9397-08002B2CF9AE}" pid="32" name="PluginDependencies_30">
    <vt:lpwstr>encyType":"DataSource","dependencyId":":","dependencyVersion":null},{"dependencyType":"DataSource","dependencyId":":","dependencyVersion":null},{"dependencyType":"DataSource","dependencyId":":","dependencyVersion":null},{"dependencyType":"DataSource","dep</vt:lpwstr>
  </property>
  <property fmtid="{D5CDD505-2E9C-101B-9397-08002B2CF9AE}" pid="33" name="PluginDependencies_31">
    <vt:lpwstr>endencyId":":","dependencyVersion":null},{"dependencyType":"DataSource","dependencyId":":","dependencyVersion":null},{"dependencyType":"DataSource","dependencyId":":","dependencyVersion":null},{"dependencyType":"DataSource","dependencyId":":","dependencyV</vt:lpwstr>
  </property>
  <property fmtid="{D5CDD505-2E9C-101B-9397-08002B2CF9AE}" pid="34" name="PluginDependencies_32">
    <vt:lpwstr>ersion":null},{"dependencyType":"DataSource","dependencyId":":","dependencyVersion":null},{"dependencyType":"DataSource","dependencyId":":","dependencyVersion":null},{"dependencyType":"DataSource","dependencyId":":","dependencyVersion":null},{"dependencyT</vt:lpwstr>
  </property>
  <property fmtid="{D5CDD505-2E9C-101B-9397-08002B2CF9AE}" pid="35" name="PluginDependencies_33">
    <vt:lpwstr>ype":"DataSource","dependencyId":":","dependencyVersion":null},{"dependencyType":"DataSource","dependencyId":":","dependencyVersion":null},{"dependencyType":"DataSource","dependencyId":":","dependencyVersion":null},{"dependencyType":"DataSource","dependen</vt:lpwstr>
  </property>
  <property fmtid="{D5CDD505-2E9C-101B-9397-08002B2CF9AE}" pid="36" name="PluginDependencies_34">
    <vt:lpwstr>cyId":":","dependencyVersion":null},{"dependencyType":"DataSource","dependencyId":":","dependencyVersion":null},{"dependencyType":"DataSource","dependencyId":":","dependencyVersion":null},{"dependencyType":"DataSource","dependencyId":":","dependencyVersio</vt:lpwstr>
  </property>
  <property fmtid="{D5CDD505-2E9C-101B-9397-08002B2CF9AE}" pid="37" name="PluginDependencies_35">
    <vt:lpwstr>n":null},{"dependencyType":"DataSource","dependencyId":":","dependencyVersion":null},{"dependencyType":"DataSource","dependencyId":":","dependencyVersion":null},{"dependencyType":"DataSource","dependencyId":":","dependencyVersion":null},{"dependencyType":</vt:lpwstr>
  </property>
  <property fmtid="{D5CDD505-2E9C-101B-9397-08002B2CF9AE}" pid="38" name="PluginDependencies_36">
    <vt:lpwstr>"DataSource","dependencyId":":","dependencyVersion":null},{"dependencyType":"DataSource","dependencyId":":","dependencyVersion":null},{"dependencyType":"DataSource","dependencyId":":","dependencyVersion":null},{"dependencyType":"DataSource","dependencyId"</vt:lpwstr>
  </property>
  <property fmtid="{D5CDD505-2E9C-101B-9397-08002B2CF9AE}" pid="39" name="PluginDependencies_37">
    <vt:lpwstr>:":","dependencyVersion":null},{"dependencyType":"DataSource","dependencyId":":","dependencyVersion":null},{"dependencyType":"DataSource","dependencyId":":","dependencyVersion":null},{"dependencyType":"DataSource","dependencyId":":","dependencyVersion":nu</vt:lpwstr>
  </property>
  <property fmtid="{D5CDD505-2E9C-101B-9397-08002B2CF9AE}" pid="40" name="PluginDependencies_38">
    <vt:lpwstr>ll},{"dependencyType":"DataSource","dependencyId":":","dependencyVersion":null},{"dependencyType":"DataSource","dependencyId":":","dependencyVersion":null},{"dependencyType":"DataSource","dependencyId":":","dependencyVersion":null},{"dependencyType":"Data</vt:lpwstr>
  </property>
  <property fmtid="{D5CDD505-2E9C-101B-9397-08002B2CF9AE}" pid="41" name="PluginDependencies_39">
    <vt:lpwstr>Source","dependencyId":":","dependencyVersion":null},{"dependencyType":"DataSource","dependencyId":":","dependencyVersion":null},{"dependencyType":"DataSource","dependencyId":":","dependencyVersion":null},{"dependencyType":"DataSource","dependencyId":":",</vt:lpwstr>
  </property>
  <property fmtid="{D5CDD505-2E9C-101B-9397-08002B2CF9AE}" pid="42" name="PluginDependencies_40">
    <vt:lpwstr>"dependencyVersion":null},{"dependencyType":"DataSource","dependencyId":":","dependencyVersion":null},{"dependencyType":"DataSource","dependencyId":":","dependencyVersion":null},{"dependencyType":"DataSource","dependencyId":":","dependencyVersion":null},{</vt:lpwstr>
  </property>
  <property fmtid="{D5CDD505-2E9C-101B-9397-08002B2CF9AE}" pid="43" name="PluginDependencies_41">
    <vt:lpwstr>"dependencyType":"DataSource","dependencyId":":","dependencyVersion":null},{"dependencyType":"DataSource","dependencyId":":","dependencyVersion":null},{"dependencyType":"DataSource","dependencyId":":","dependencyVersion":null},{"dependencyType":"DataSourc</vt:lpwstr>
  </property>
  <property fmtid="{D5CDD505-2E9C-101B-9397-08002B2CF9AE}" pid="44" name="PluginDependencies_42">
    <vt:lpwstr>e","dependencyId":":","dependencyVersion":null},{"dependencyType":"DataSource","dependencyId":":","dependencyVersion":null},{"dependencyType":"DataSource","dependencyId":":","dependencyVersion":null},{"dependencyType":"DataSource","dependencyId":":","depe</vt:lpwstr>
  </property>
  <property fmtid="{D5CDD505-2E9C-101B-9397-08002B2CF9AE}" pid="45" name="PluginDependencies_43">
    <vt:lpwstr>ndencyVersion":null},{"dependencyType":"DataSource","dependencyId":":","dependencyVersion":null},{"dependencyType":"DataSource","dependencyId":":","dependencyVersion":null},{"dependencyType":"DataSource","dependencyId":":","dependencyVersion":null},{"depe</vt:lpwstr>
  </property>
  <property fmtid="{D5CDD505-2E9C-101B-9397-08002B2CF9AE}" pid="46" name="PluginDependencies_44">
    <vt:lpwstr>ndencyType":"DataSource","dependencyId":":","dependencyVersion":null},{"dependencyType":"DataSource","dependencyId":":","dependencyVersion":null},{"dependencyType":"DataSource","dependencyId":":","dependencyVersion":null},{"dependencyType":"DataSource","d</vt:lpwstr>
  </property>
  <property fmtid="{D5CDD505-2E9C-101B-9397-08002B2CF9AE}" pid="47" name="PluginDependencies_45">
    <vt:lpwstr>ependencyId":":","dependencyVersion":null},{"dependencyType":"DataSource","dependencyId":":","dependencyVersion":null},{"dependencyType":"DataSource","dependencyId":":","dependencyVersion":null},{"dependencyType":"DataSource","dependencyId":":","dependenc</vt:lpwstr>
  </property>
  <property fmtid="{D5CDD505-2E9C-101B-9397-08002B2CF9AE}" pid="48" name="PluginDependencies_46">
    <vt:lpwstr>yVersion":null},{"dependencyType":"DataSource","dependencyId":":","dependencyVersion":null},{"dependencyType":"DataSource","dependencyId":":","dependencyVersion":null},{"dependencyType":"DataSource","dependencyId":":","dependencyVersion":null},{"dependenc</vt:lpwstr>
  </property>
  <property fmtid="{D5CDD505-2E9C-101B-9397-08002B2CF9AE}" pid="49" name="PluginDependencies_47">
    <vt:lpwstr>yType":"DataSource","dependencyId":":","dependencyVersion":null},{"dependencyType":"DataSource","dependencyId":":","dependencyVersion":null},{"dependencyType":"DataSource","dependencyId":":","dependencyVersion":null},{"dependencyType":"DataSource","depend</vt:lpwstr>
  </property>
  <property fmtid="{D5CDD505-2E9C-101B-9397-08002B2CF9AE}" pid="50" name="PluginDependencies_48">
    <vt:lpwstr>encyId":":","dependencyVersion":null},{"dependencyType":"DataSource","dependencyId":":","dependencyVersion":null},{"dependencyType":"DataSource","dependencyId":":","dependencyVersion":null},{"dependencyType":"DataSource","dependencyId":":","dependencyVers</vt:lpwstr>
  </property>
  <property fmtid="{D5CDD505-2E9C-101B-9397-08002B2CF9AE}" pid="51" name="PluginDependencies_49">
    <vt:lpwstr>ion":null},{"dependencyType":"DataSource","dependencyId":":","dependencyVersion":null},{"dependencyType":"DataSource","dependencyId":":","dependencyVersion":null},{"dependencyType":"DataSource","dependencyId":":","dependencyVersion":null},{"dependencyType</vt:lpwstr>
  </property>
  <property fmtid="{D5CDD505-2E9C-101B-9397-08002B2CF9AE}" pid="52" name="PluginDependencies_50">
    <vt:lpwstr>":"DataSource","dependencyId":":","dependencyVersion":null},{"dependencyType":"DataSource","dependencyId":":","dependencyVersion":null},{"dependencyType":"DataSource","dependencyId":":","dependencyVersion":null},{"dependencyType":"DataSource","dependencyI</vt:lpwstr>
  </property>
  <property fmtid="{D5CDD505-2E9C-101B-9397-08002B2CF9AE}" pid="53" name="PluginDependencies_51">
    <vt:lpwstr>d":":","dependencyVersion":null},{"dependencyType":"DataSource","dependencyId":":","dependencyVersion":null},{"dependencyType":"DataSource","dependencyId":":","dependencyVersion":null},{"dependencyType":"DataSource","dependencyId":":","dependencyVersion":</vt:lpwstr>
  </property>
  <property fmtid="{D5CDD505-2E9C-101B-9397-08002B2CF9AE}" pid="54" name="PluginDependencies_52">
    <vt:lpwstr>null},{"dependencyType":"DataSource","dependencyId":":","dependencyVersion":null},{"dependencyType":"DataSource","dependencyId":":","dependencyVersion":null},{"dependencyType":"DataSource","dependencyId":":","dependencyVersion":null},{"dependencyType":"Da</vt:lpwstr>
  </property>
  <property fmtid="{D5CDD505-2E9C-101B-9397-08002B2CF9AE}" pid="55" name="PluginDependencies_53">
    <vt:lpwstr>taSource","dependencyId":":","dependencyVersion":null}],"635926855539746206:636045261152541359":[],"635926855539746206:636045261152541360":[],"635926855539746206:636045261152541361":[],"635926855539746206:636045261152541362":[],"635690283596553901:6357565</vt:lpwstr>
  </property>
  <property fmtid="{D5CDD505-2E9C-101B-9397-08002B2CF9AE}" pid="56" name="PluginDependencies_54">
    <vt:lpwstr>74568773657":[]}</vt:lpwstr>
  </property>
  <property fmtid="{D5CDD505-2E9C-101B-9397-08002B2CF9AE}" pid="57" name="CustomerId">
    <vt:lpwstr>auoffice</vt:lpwstr>
  </property>
  <property fmtid="{D5CDD505-2E9C-101B-9397-08002B2CF9AE}" pid="58" name="TemplateId">
    <vt:lpwstr>636116758097597385</vt:lpwstr>
  </property>
  <property fmtid="{D5CDD505-2E9C-101B-9397-08002B2CF9AE}" pid="59" name="UserProfileId">
    <vt:lpwstr>636480731484827627</vt:lpwstr>
  </property>
  <property fmtid="{D5CDD505-2E9C-101B-9397-08002B2CF9AE}" pid="60" name="TemplafyTimeStamp">
    <vt:lpwstr>2017-03-02T07:52:54.0768626Z</vt:lpwstr>
  </property>
  <property fmtid="{D5CDD505-2E9C-101B-9397-08002B2CF9AE}" pid="61" name="OfficeID">
    <vt:lpwstr>3080</vt:lpwstr>
  </property>
  <property fmtid="{D5CDD505-2E9C-101B-9397-08002B2CF9AE}" pid="62" name="colorthemechange">
    <vt:lpwstr>True</vt:lpwstr>
  </property>
</Properties>
</file>